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Default Extension="gif" ContentType="image/gif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47FFC7-F441-48FD-80C3-CE282720C374}" type="datetimeFigureOut">
              <a:rPr lang="en-US" smtClean="0"/>
              <a:pPr/>
              <a:t>23/11/2016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6556B9-03DF-4F7D-B01B-1B3888E087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9337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556B9-03DF-4F7D-B01B-1B3888E087E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75311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59017E-753A-4D99-A934-35734C6FEF24}" type="slidenum">
              <a:rPr lang="vi-VN" smtClean="0"/>
              <a:pPr/>
              <a:t>20</a:t>
            </a:fld>
            <a:endParaRPr lang="vi-V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D05B-89BD-4CEE-8B2D-4448ACC0F539}" type="datetimeFigureOut">
              <a:rPr lang="en-US" smtClean="0"/>
              <a:pPr/>
              <a:t>23/11/2016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4B3C1-42AA-47C9-8CEB-26F781E572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87971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D05B-89BD-4CEE-8B2D-4448ACC0F539}" type="datetimeFigureOut">
              <a:rPr lang="en-US" smtClean="0"/>
              <a:pPr/>
              <a:t>23/11/2016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4B3C1-42AA-47C9-8CEB-26F781E572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58148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D05B-89BD-4CEE-8B2D-4448ACC0F539}" type="datetimeFigureOut">
              <a:rPr lang="en-US" smtClean="0"/>
              <a:pPr/>
              <a:t>23/11/2016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4B3C1-42AA-47C9-8CEB-26F781E572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73034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D05B-89BD-4CEE-8B2D-4448ACC0F539}" type="datetimeFigureOut">
              <a:rPr lang="en-US" smtClean="0"/>
              <a:pPr/>
              <a:t>23/11/2016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4B3C1-42AA-47C9-8CEB-26F781E572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27188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D05B-89BD-4CEE-8B2D-4448ACC0F539}" type="datetimeFigureOut">
              <a:rPr lang="en-US" smtClean="0"/>
              <a:pPr/>
              <a:t>23/11/2016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4B3C1-42AA-47C9-8CEB-26F781E572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10351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D05B-89BD-4CEE-8B2D-4448ACC0F539}" type="datetimeFigureOut">
              <a:rPr lang="en-US" smtClean="0"/>
              <a:pPr/>
              <a:t>23/11/2016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4B3C1-42AA-47C9-8CEB-26F781E572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90510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D05B-89BD-4CEE-8B2D-4448ACC0F539}" type="datetimeFigureOut">
              <a:rPr lang="en-US" smtClean="0"/>
              <a:pPr/>
              <a:t>23/11/2016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4B3C1-42AA-47C9-8CEB-26F781E572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178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D05B-89BD-4CEE-8B2D-4448ACC0F539}" type="datetimeFigureOut">
              <a:rPr lang="en-US" smtClean="0"/>
              <a:pPr/>
              <a:t>23/11/2016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4B3C1-42AA-47C9-8CEB-26F781E572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84170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D05B-89BD-4CEE-8B2D-4448ACC0F539}" type="datetimeFigureOut">
              <a:rPr lang="en-US" smtClean="0"/>
              <a:pPr/>
              <a:t>23/11/2016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4B3C1-42AA-47C9-8CEB-26F781E572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2705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D05B-89BD-4CEE-8B2D-4448ACC0F539}" type="datetimeFigureOut">
              <a:rPr lang="en-US" smtClean="0"/>
              <a:pPr/>
              <a:t>23/11/2016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4B3C1-42AA-47C9-8CEB-26F781E572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34501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D05B-89BD-4CEE-8B2D-4448ACC0F539}" type="datetimeFigureOut">
              <a:rPr lang="en-US" smtClean="0"/>
              <a:pPr/>
              <a:t>23/11/2016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4B3C1-42AA-47C9-8CEB-26F781E572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31770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3D05B-89BD-4CEE-8B2D-4448ACC0F539}" type="datetimeFigureOut">
              <a:rPr lang="en-US" smtClean="0"/>
              <a:pPr/>
              <a:t>23/11/2016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4B3C1-42AA-47C9-8CEB-26F781E572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32091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tags" Target="../tags/tag14.xml"/><Relationship Id="rId18" Type="http://schemas.openxmlformats.org/officeDocument/2006/relationships/slideLayout" Target="../slideLayouts/slideLayout1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tags" Target="../tags/tag13.xml"/><Relationship Id="rId17" Type="http://schemas.openxmlformats.org/officeDocument/2006/relationships/tags" Target="../tags/tag18.xml"/><Relationship Id="rId2" Type="http://schemas.openxmlformats.org/officeDocument/2006/relationships/tags" Target="../tags/tag3.xml"/><Relationship Id="rId16" Type="http://schemas.openxmlformats.org/officeDocument/2006/relationships/tags" Target="../tags/tag17.xml"/><Relationship Id="rId20" Type="http://schemas.openxmlformats.org/officeDocument/2006/relationships/image" Target="../media/image2.gif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5" Type="http://schemas.openxmlformats.org/officeDocument/2006/relationships/tags" Target="../tags/tag6.xml"/><Relationship Id="rId15" Type="http://schemas.openxmlformats.org/officeDocument/2006/relationships/tags" Target="../tags/tag16.xml"/><Relationship Id="rId10" Type="http://schemas.openxmlformats.org/officeDocument/2006/relationships/tags" Target="../tags/tag11.xml"/><Relationship Id="rId19" Type="http://schemas.openxmlformats.org/officeDocument/2006/relationships/image" Target="../media/image1.gif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tags" Target="../tags/tag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6" Type="http://schemas.openxmlformats.org/officeDocument/2006/relationships/image" Target="../media/image2.gif"/><Relationship Id="rId5" Type="http://schemas.openxmlformats.org/officeDocument/2006/relationships/image" Target="../media/image3.gif"/><Relationship Id="rId4" Type="http://schemas.openxmlformats.org/officeDocument/2006/relationships/hyperlink" Target="http://dl9.glitter-graphics.net/pub/440/440729zwjlrfs491.gi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4" descr="hoahong1"/>
          <p:cNvPicPr>
            <a:picLocks noChangeAspect="1" noChangeArrowheads="1" noCrop="1"/>
          </p:cNvPicPr>
          <p:nvPr>
            <p:custDataLst>
              <p:tags r:id="rId1"/>
            </p:custDataLst>
          </p:nvPr>
        </p:nvPicPr>
        <p:blipFill>
          <a:blip r:embed="rId19"/>
          <a:srcRect/>
          <a:stretch>
            <a:fillRect/>
          </a:stretch>
        </p:blipFill>
        <p:spPr bwMode="auto">
          <a:xfrm>
            <a:off x="6037263" y="6149975"/>
            <a:ext cx="13541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4" descr="hoahong1"/>
          <p:cNvPicPr>
            <a:picLocks noChangeAspect="1" noChangeArrowheads="1" noCrop="1"/>
          </p:cNvPicPr>
          <p:nvPr>
            <p:custDataLst>
              <p:tags r:id="rId2"/>
            </p:custDataLst>
          </p:nvPr>
        </p:nvPicPr>
        <p:blipFill>
          <a:blip r:embed="rId19"/>
          <a:srcRect/>
          <a:stretch>
            <a:fillRect/>
          </a:stretch>
        </p:blipFill>
        <p:spPr bwMode="auto">
          <a:xfrm>
            <a:off x="0" y="4092575"/>
            <a:ext cx="1354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4" descr="hoahong1"/>
          <p:cNvPicPr>
            <a:picLocks noChangeAspect="1" noChangeArrowheads="1" noCrop="1"/>
          </p:cNvPicPr>
          <p:nvPr>
            <p:custDataLst>
              <p:tags r:id="rId3"/>
            </p:custDataLst>
          </p:nvPr>
        </p:nvPicPr>
        <p:blipFill>
          <a:blip r:embed="rId19"/>
          <a:srcRect/>
          <a:stretch>
            <a:fillRect/>
          </a:stretch>
        </p:blipFill>
        <p:spPr bwMode="auto">
          <a:xfrm>
            <a:off x="2308225" y="103188"/>
            <a:ext cx="1354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4" descr="hoahong1"/>
          <p:cNvPicPr>
            <a:picLocks noChangeAspect="1" noChangeArrowheads="1" noCrop="1"/>
          </p:cNvPicPr>
          <p:nvPr>
            <p:custDataLst>
              <p:tags r:id="rId4"/>
            </p:custDataLst>
          </p:nvPr>
        </p:nvPicPr>
        <p:blipFill>
          <a:blip r:embed="rId19"/>
          <a:srcRect/>
          <a:stretch>
            <a:fillRect/>
          </a:stretch>
        </p:blipFill>
        <p:spPr bwMode="auto">
          <a:xfrm>
            <a:off x="533400" y="1295400"/>
            <a:ext cx="1354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4" descr="hoahong1"/>
          <p:cNvPicPr>
            <a:picLocks noChangeAspect="1" noChangeArrowheads="1" noCrop="1"/>
          </p:cNvPicPr>
          <p:nvPr>
            <p:custDataLst>
              <p:tags r:id="rId5"/>
            </p:custDataLst>
          </p:nvPr>
        </p:nvPicPr>
        <p:blipFill>
          <a:blip r:embed="rId19"/>
          <a:srcRect/>
          <a:stretch>
            <a:fillRect/>
          </a:stretch>
        </p:blipFill>
        <p:spPr bwMode="auto">
          <a:xfrm>
            <a:off x="5410200" y="4648200"/>
            <a:ext cx="13541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4" descr="hoahong1"/>
          <p:cNvPicPr>
            <a:picLocks noChangeAspect="1" noChangeArrowheads="1" noCrop="1"/>
          </p:cNvPicPr>
          <p:nvPr>
            <p:custDataLst>
              <p:tags r:id="rId6"/>
            </p:custDataLst>
          </p:nvPr>
        </p:nvPicPr>
        <p:blipFill>
          <a:blip r:embed="rId19"/>
          <a:srcRect/>
          <a:stretch>
            <a:fillRect/>
          </a:stretch>
        </p:blipFill>
        <p:spPr bwMode="auto">
          <a:xfrm>
            <a:off x="0" y="88900"/>
            <a:ext cx="1354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4" descr="hoahong1"/>
          <p:cNvPicPr>
            <a:picLocks noChangeAspect="1" noChangeArrowheads="1" noCrop="1"/>
          </p:cNvPicPr>
          <p:nvPr>
            <p:custDataLst>
              <p:tags r:id="rId7"/>
            </p:custDataLst>
          </p:nvPr>
        </p:nvPicPr>
        <p:blipFill>
          <a:blip r:embed="rId19"/>
          <a:srcRect/>
          <a:stretch>
            <a:fillRect/>
          </a:stretch>
        </p:blipFill>
        <p:spPr bwMode="auto">
          <a:xfrm>
            <a:off x="2209800" y="4267200"/>
            <a:ext cx="1354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4" descr="hoahong1"/>
          <p:cNvPicPr>
            <a:picLocks noChangeAspect="1" noChangeArrowheads="1" noCrop="1"/>
          </p:cNvPicPr>
          <p:nvPr>
            <p:custDataLst>
              <p:tags r:id="rId8"/>
            </p:custDataLst>
          </p:nvPr>
        </p:nvPicPr>
        <p:blipFill>
          <a:blip r:embed="rId19"/>
          <a:srcRect/>
          <a:stretch>
            <a:fillRect/>
          </a:stretch>
        </p:blipFill>
        <p:spPr bwMode="auto">
          <a:xfrm>
            <a:off x="4038600" y="4267200"/>
            <a:ext cx="1354138" cy="121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4" descr="hoahong1"/>
          <p:cNvPicPr>
            <a:picLocks noChangeAspect="1" noChangeArrowheads="1" noCrop="1"/>
          </p:cNvPicPr>
          <p:nvPr>
            <p:custDataLst>
              <p:tags r:id="rId9"/>
            </p:custDataLst>
          </p:nvPr>
        </p:nvPicPr>
        <p:blipFill>
          <a:blip r:embed="rId19"/>
          <a:srcRect/>
          <a:stretch>
            <a:fillRect/>
          </a:stretch>
        </p:blipFill>
        <p:spPr bwMode="auto">
          <a:xfrm>
            <a:off x="1949450" y="6149975"/>
            <a:ext cx="1354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4" descr="hoahong1"/>
          <p:cNvPicPr>
            <a:picLocks noChangeAspect="1" noChangeArrowheads="1" noCrop="1"/>
          </p:cNvPicPr>
          <p:nvPr>
            <p:custDataLst>
              <p:tags r:id="rId10"/>
            </p:custDataLst>
          </p:nvPr>
        </p:nvPicPr>
        <p:blipFill>
          <a:blip r:embed="rId19"/>
          <a:srcRect/>
          <a:stretch>
            <a:fillRect/>
          </a:stretch>
        </p:blipFill>
        <p:spPr bwMode="auto">
          <a:xfrm>
            <a:off x="8056563" y="4030663"/>
            <a:ext cx="13541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4" descr="hoahong1"/>
          <p:cNvPicPr>
            <a:picLocks noChangeAspect="1" noChangeArrowheads="1" noCrop="1"/>
          </p:cNvPicPr>
          <p:nvPr>
            <p:custDataLst>
              <p:tags r:id="rId11"/>
            </p:custDataLst>
          </p:nvPr>
        </p:nvPicPr>
        <p:blipFill>
          <a:blip r:embed="rId19"/>
          <a:srcRect/>
          <a:stretch>
            <a:fillRect/>
          </a:stretch>
        </p:blipFill>
        <p:spPr bwMode="auto">
          <a:xfrm>
            <a:off x="7789863" y="6149975"/>
            <a:ext cx="13541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4" descr="hoahong1"/>
          <p:cNvPicPr>
            <a:picLocks noChangeAspect="1" noChangeArrowheads="1" noCrop="1"/>
          </p:cNvPicPr>
          <p:nvPr>
            <p:custDataLst>
              <p:tags r:id="rId12"/>
            </p:custDataLst>
          </p:nvPr>
        </p:nvPicPr>
        <p:blipFill>
          <a:blip r:embed="rId19"/>
          <a:srcRect/>
          <a:stretch>
            <a:fillRect/>
          </a:stretch>
        </p:blipFill>
        <p:spPr bwMode="auto">
          <a:xfrm>
            <a:off x="7467600" y="1524000"/>
            <a:ext cx="13541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4" descr="hoahong1"/>
          <p:cNvPicPr>
            <a:picLocks noChangeAspect="1" noChangeArrowheads="1" noCrop="1"/>
          </p:cNvPicPr>
          <p:nvPr>
            <p:custDataLst>
              <p:tags r:id="rId13"/>
            </p:custDataLst>
          </p:nvPr>
        </p:nvPicPr>
        <p:blipFill>
          <a:blip r:embed="rId19"/>
          <a:srcRect/>
          <a:stretch>
            <a:fillRect/>
          </a:stretch>
        </p:blipFill>
        <p:spPr bwMode="auto">
          <a:xfrm>
            <a:off x="182563" y="5961063"/>
            <a:ext cx="13541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0" y="1828800"/>
            <a:ext cx="8948738" cy="2246769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CHÀO MỪNG QUÍ THẦY CÔ VỀ DỰ CHUYÊN ĐỀ MÔN </a:t>
            </a:r>
          </a:p>
          <a:p>
            <a:pPr algn="ctr">
              <a:spcBef>
                <a:spcPct val="50000"/>
              </a:spcBef>
            </a:pP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GIÁO DỤC CÔNG DÂN</a:t>
            </a:r>
            <a:endParaRPr lang="en-US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Picture 34" descr="hoahong1"/>
          <p:cNvPicPr>
            <a:picLocks noChangeAspect="1" noChangeArrowheads="1" noCrop="1"/>
          </p:cNvPicPr>
          <p:nvPr>
            <p:custDataLst>
              <p:tags r:id="rId14"/>
            </p:custDataLst>
          </p:nvPr>
        </p:nvPicPr>
        <p:blipFill>
          <a:blip r:embed="rId19"/>
          <a:srcRect/>
          <a:stretch>
            <a:fillRect/>
          </a:stretch>
        </p:blipFill>
        <p:spPr bwMode="auto">
          <a:xfrm>
            <a:off x="7789863" y="14288"/>
            <a:ext cx="13541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34" descr="hoahong1"/>
          <p:cNvPicPr>
            <a:picLocks noChangeAspect="1" noChangeArrowheads="1" noCrop="1"/>
          </p:cNvPicPr>
          <p:nvPr>
            <p:custDataLst>
              <p:tags r:id="rId15"/>
            </p:custDataLst>
          </p:nvPr>
        </p:nvPicPr>
        <p:blipFill>
          <a:blip r:embed="rId19"/>
          <a:srcRect/>
          <a:stretch>
            <a:fillRect/>
          </a:stretch>
        </p:blipFill>
        <p:spPr bwMode="auto">
          <a:xfrm>
            <a:off x="5481638" y="0"/>
            <a:ext cx="13541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34" descr="hoahong1"/>
          <p:cNvPicPr>
            <a:picLocks noChangeAspect="1" noChangeArrowheads="1" noCrop="1"/>
          </p:cNvPicPr>
          <p:nvPr>
            <p:custDataLst>
              <p:tags r:id="rId16"/>
            </p:custDataLst>
          </p:nvPr>
        </p:nvPicPr>
        <p:blipFill>
          <a:blip r:embed="rId19"/>
          <a:srcRect/>
          <a:stretch>
            <a:fillRect/>
          </a:stretch>
        </p:blipFill>
        <p:spPr bwMode="auto">
          <a:xfrm>
            <a:off x="5334000" y="1044575"/>
            <a:ext cx="1354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34" descr="hoahong1"/>
          <p:cNvPicPr>
            <a:picLocks noChangeAspect="1" noChangeArrowheads="1" noCrop="1"/>
          </p:cNvPicPr>
          <p:nvPr>
            <p:custDataLst>
              <p:tags r:id="rId17"/>
            </p:custDataLst>
          </p:nvPr>
        </p:nvPicPr>
        <p:blipFill>
          <a:blip r:embed="rId19"/>
          <a:srcRect/>
          <a:stretch>
            <a:fillRect/>
          </a:stretch>
        </p:blipFill>
        <p:spPr bwMode="auto">
          <a:xfrm>
            <a:off x="3048000" y="1120775"/>
            <a:ext cx="1354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21" descr="tulips_yellow_md_clr"/>
          <p:cNvPicPr>
            <a:picLocks noChangeAspect="1" noChangeArrowheads="1" noCrop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 flipH="1">
            <a:off x="3810000" y="5453062"/>
            <a:ext cx="1524000" cy="140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0" y="125849"/>
            <a:ext cx="9144000" cy="1169551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ỦY BAN NHÂN DÂN QUẬN SƠN TRÀ</a:t>
            </a:r>
          </a:p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 THCS HOÀNG SA</a:t>
            </a:r>
          </a:p>
        </p:txBody>
      </p:sp>
    </p:spTree>
    <p:extLst>
      <p:ext uri="{BB962C8B-B14F-4D97-AF65-F5344CB8AC3E}">
        <p14:creationId xmlns="" xmlns:p14="http://schemas.microsoft.com/office/powerpoint/2010/main" val="196260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028343"/>
            <a:ext cx="8839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đảo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phổ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chia…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xuyên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chê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ràng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55418" y="188947"/>
            <a:ext cx="27783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</p:spTree>
    <p:extLst>
      <p:ext uri="{BB962C8B-B14F-4D97-AF65-F5344CB8AC3E}">
        <p14:creationId xmlns="" xmlns:p14="http://schemas.microsoft.com/office/powerpoint/2010/main" val="114732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782" y="91965"/>
            <a:ext cx="27783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3" name="Rectangle 2"/>
          <p:cNvSpPr/>
          <p:nvPr/>
        </p:nvSpPr>
        <p:spPr>
          <a:xfrm>
            <a:off x="20782" y="751344"/>
            <a:ext cx="912321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trật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THCS:</a:t>
            </a:r>
            <a:b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đảm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thoáng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huynh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tầm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lối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tai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trật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114732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855" y="10180"/>
            <a:ext cx="74205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nay: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3224" y="528935"/>
            <a:ext cx="17379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26378"/>
            <a:ext cx="9143999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projecto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ghim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…).</a:t>
            </a:r>
          </a:p>
          <a:p>
            <a:pPr algn="just"/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lĩnh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chóng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14732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152400"/>
            <a:ext cx="17651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Tồn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838200"/>
            <a:ext cx="9067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kịp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hời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hợt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tiễn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lũy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ngại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khắc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14732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0"/>
            <a:ext cx="54120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523220"/>
            <a:ext cx="90816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Nẵng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199" y="1388853"/>
            <a:ext cx="906780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nhiễm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Nẵng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Mặc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dù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kịp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 – 10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ràng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clip (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sưu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tầm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slide)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nhiễm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algn="just"/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cử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clip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*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14732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6317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nhiễm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166843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nhiễm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GV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nhiễm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(7/ -&gt; 10em/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tờ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A0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algn="just"/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*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732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0561"/>
            <a:ext cx="90470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ô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nhiễm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132344"/>
            <a:ext cx="904701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Ở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4 -&gt; 6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do ô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nhiễm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tai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cử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GV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clip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nhiễm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vi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3.</a:t>
            </a:r>
          </a:p>
        </p:txBody>
      </p:sp>
    </p:spTree>
    <p:extLst>
      <p:ext uri="{BB962C8B-B14F-4D97-AF65-F5344CB8AC3E}">
        <p14:creationId xmlns="" xmlns:p14="http://schemas.microsoft.com/office/powerpoint/2010/main" val="114732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708" y="152400"/>
            <a:ext cx="911629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khắc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nhiễm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295400"/>
            <a:ext cx="90123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ô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nhiễm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GV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mời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 -&gt; 4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mời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mời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nhiễm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14732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32024"/>
            <a:ext cx="25748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IV.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 LUẬN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381000"/>
            <a:ext cx="914400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ưu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tồn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huy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tiễn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thiểu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nhàm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chán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lộ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2015.</a:t>
            </a:r>
          </a:p>
          <a:p>
            <a:pPr algn="just"/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Ở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đòi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cử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 song 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khúc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khảo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14732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89844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dân, yêu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khảo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hẹp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chuyền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vọng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phổ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tin,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lộ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76200"/>
            <a:ext cx="25748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IV.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 LUẬN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732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668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i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4000" b="1" i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4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DẠY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 THEO CHỦ ĐỀ: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GIÁO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DỤC HỌC SINH Ý THỨC THỤC HIỆN TỐT     VĂN HÓA VĂN MINH ĐÔ THỊ QUA MÔN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GDCD 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732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533400" y="1600200"/>
            <a:ext cx="7924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i="1" smtClean="0">
                <a:solidFill>
                  <a:srgbClr val="FF0000"/>
                </a:solidFill>
              </a:rPr>
              <a:t>CẢM ƠN QUÍ THẦY CÔ ĐÃ </a:t>
            </a:r>
          </a:p>
          <a:p>
            <a:pPr algn="ctr">
              <a:spcBef>
                <a:spcPct val="50000"/>
              </a:spcBef>
            </a:pPr>
            <a:r>
              <a:rPr lang="en-US" sz="4800" b="1" i="1" smtClean="0">
                <a:solidFill>
                  <a:srgbClr val="FF0000"/>
                </a:solidFill>
              </a:rPr>
              <a:t>LẮNG NGHE !</a:t>
            </a:r>
            <a:endParaRPr lang="en-US" sz="4800" b="1" i="1">
              <a:solidFill>
                <a:srgbClr val="FF0000"/>
              </a:solidFill>
            </a:endParaRPr>
          </a:p>
        </p:txBody>
      </p:sp>
      <p:pic>
        <p:nvPicPr>
          <p:cNvPr id="21508" name="Picture 6" descr="440729zwjlrfs491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570663"/>
            <a:ext cx="91440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21" descr="tulips_yellow_md_clr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flipH="1">
            <a:off x="3810000" y="3733800"/>
            <a:ext cx="1612900" cy="218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440729zwjlrfs491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91440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24200" y="9298"/>
            <a:ext cx="34884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I: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457200"/>
            <a:ext cx="33329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782" y="762000"/>
            <a:ext cx="9144000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nay?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nay,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huy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bùng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nổ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tin, tri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kèm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nhu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cập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Ba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tiễn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ý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phú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nay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3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732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76200" y="0"/>
            <a:ext cx="9220200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vọng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NĂNG LỰC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	Do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	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Theo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vọng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tiễn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	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mạo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gom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xuyên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suốt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điển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3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732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2860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tiễn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đòi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Do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buộc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vọng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tiễn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dừng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tức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tiễn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14732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81000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17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UBND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776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 </a:t>
            </a:r>
            <a:r>
              <a:rPr lang="en-US" sz="240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2016 – 2020,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3971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Nẵng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đẩy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trật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580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qui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2016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2017 để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5288340"/>
            <a:ext cx="8915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DẠY HỌC THEO CHỦ ĐỀ: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GIÁO DỤC HỌC SINH Ý THỨC  THỤC HIỆN TỐT VĂN HÓA VĂN MINH ĐÔ THỊ QUA 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MÔN GDCD.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732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3847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vi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1450" y="838200"/>
            <a:ext cx="895634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GDCD,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khóa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an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732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709" y="228600"/>
            <a:ext cx="39853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914400"/>
            <a:ext cx="888769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tải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tải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ưu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nay.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3733800"/>
            <a:ext cx="43398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4419600"/>
            <a:ext cx="868700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Phương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não</a:t>
            </a:r>
          </a:p>
          <a:p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Phương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</a:p>
          <a:p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14732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79875"/>
            <a:ext cx="59314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 II: NỘI DUNG CHUYÊN ĐỀ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782" y="647029"/>
            <a:ext cx="27783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4" name="Rectangle 3"/>
          <p:cNvSpPr/>
          <p:nvPr/>
        </p:nvSpPr>
        <p:spPr>
          <a:xfrm>
            <a:off x="70116" y="1214919"/>
            <a:ext cx="8991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ở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khía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phấn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lâu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trật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THCS: </a:t>
            </a:r>
          </a:p>
          <a:p>
            <a:pPr algn="just"/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đảo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algn="just"/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Ý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đảm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trật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</a:p>
        </p:txBody>
      </p:sp>
    </p:spTree>
    <p:extLst>
      <p:ext uri="{BB962C8B-B14F-4D97-AF65-F5344CB8AC3E}">
        <p14:creationId xmlns="" xmlns:p14="http://schemas.microsoft.com/office/powerpoint/2010/main" val="114732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59&quot;/&gt;&lt;/object&gt;&lt;object type=&quot;3&quot; unique_id=&quot;10008&quot;&gt;&lt;property id=&quot;20148&quot; value=&quot;5&quot;/&gt;&lt;property id=&quot;20300&quot; value=&quot;Slide 5&quot;/&gt;&lt;property id=&quot;20307&quot; value=&quot;260&quot;/&gt;&lt;/object&gt;&lt;object type=&quot;3&quot; unique_id=&quot;10009&quot;&gt;&lt;property id=&quot;20148&quot; value=&quot;5&quot;/&gt;&lt;property id=&quot;20300&quot; value=&quot;Slide 6&quot;/&gt;&lt;property id=&quot;20307&quot; value=&quot;261&quot;/&gt;&lt;/object&gt;&lt;object type=&quot;3&quot; unique_id=&quot;10010&quot;&gt;&lt;property id=&quot;20148&quot; value=&quot;5&quot;/&gt;&lt;property id=&quot;20300&quot; value=&quot;Slide 7&quot;/&gt;&lt;property id=&quot;20307&quot; value=&quot;262&quot;/&gt;&lt;/object&gt;&lt;object type=&quot;3&quot; unique_id=&quot;10011&quot;&gt;&lt;property id=&quot;20148&quot; value=&quot;5&quot;/&gt;&lt;property id=&quot;20300&quot; value=&quot;Slide 8&quot;/&gt;&lt;property id=&quot;20307&quot; value=&quot;263&quot;/&gt;&lt;/object&gt;&lt;object type=&quot;3&quot; unique_id=&quot;10013&quot;&gt;&lt;property id=&quot;20148&quot; value=&quot;5&quot;/&gt;&lt;property id=&quot;20300&quot; value=&quot;Slide 9&quot;/&gt;&lt;property id=&quot;20307&quot; value=&quot;265&quot;/&gt;&lt;/object&gt;&lt;object type=&quot;3&quot; unique_id=&quot;10014&quot;&gt;&lt;property id=&quot;20148&quot; value=&quot;5&quot;/&gt;&lt;property id=&quot;20300&quot; value=&quot;Slide 10&quot;/&gt;&lt;property id=&quot;20307&quot; value=&quot;266&quot;/&gt;&lt;/object&gt;&lt;object type=&quot;3&quot; unique_id=&quot;10015&quot;&gt;&lt;property id=&quot;20148&quot; value=&quot;5&quot;/&gt;&lt;property id=&quot;20300&quot; value=&quot;Slide 11&quot;/&gt;&lt;property id=&quot;20307&quot; value=&quot;267&quot;/&gt;&lt;/object&gt;&lt;object type=&quot;3&quot; unique_id=&quot;10016&quot;&gt;&lt;property id=&quot;20148&quot; value=&quot;5&quot;/&gt;&lt;property id=&quot;20300&quot; value=&quot;Slide 12&quot;/&gt;&lt;property id=&quot;20307&quot; value=&quot;268&quot;/&gt;&lt;/object&gt;&lt;object type=&quot;3&quot; unique_id=&quot;10017&quot;&gt;&lt;property id=&quot;20148&quot; value=&quot;5&quot;/&gt;&lt;property id=&quot;20300&quot; value=&quot;Slide 13&quot;/&gt;&lt;property id=&quot;20307&quot; value=&quot;269&quot;/&gt;&lt;/object&gt;&lt;object type=&quot;3&quot; unique_id=&quot;10018&quot;&gt;&lt;property id=&quot;20148&quot; value=&quot;5&quot;/&gt;&lt;property id=&quot;20300&quot; value=&quot;Slide 14&quot;/&gt;&lt;property id=&quot;20307&quot; value=&quot;270&quot;/&gt;&lt;/object&gt;&lt;object type=&quot;3&quot; unique_id=&quot;10019&quot;&gt;&lt;property id=&quot;20148&quot; value=&quot;5&quot;/&gt;&lt;property id=&quot;20300&quot; value=&quot;Slide 15&quot;/&gt;&lt;property id=&quot;20307&quot; value=&quot;271&quot;/&gt;&lt;/object&gt;&lt;object type=&quot;3&quot; unique_id=&quot;10020&quot;&gt;&lt;property id=&quot;20148&quot; value=&quot;5&quot;/&gt;&lt;property id=&quot;20300&quot; value=&quot;Slide 16&quot;/&gt;&lt;property id=&quot;20307&quot; value=&quot;272&quot;/&gt;&lt;/object&gt;&lt;object type=&quot;3&quot; unique_id=&quot;10021&quot;&gt;&lt;property id=&quot;20148&quot; value=&quot;5&quot;/&gt;&lt;property id=&quot;20300&quot; value=&quot;Slide 17&quot;/&gt;&lt;property id=&quot;20307&quot; value=&quot;273&quot;/&gt;&lt;/object&gt;&lt;object type=&quot;3&quot; unique_id=&quot;10022&quot;&gt;&lt;property id=&quot;20148&quot; value=&quot;5&quot;/&gt;&lt;property id=&quot;20300&quot; value=&quot;Slide 18&quot;/&gt;&lt;property id=&quot;20307&quot; value=&quot;274&quot;/&gt;&lt;/object&gt;&lt;object type=&quot;3&quot; unique_id=&quot;10023&quot;&gt;&lt;property id=&quot;20148&quot; value=&quot;5&quot;/&gt;&lt;property id=&quot;20300&quot; value=&quot;Slide 19&quot;/&gt;&lt;property id=&quot;20307&quot; value=&quot;275&quot;/&gt;&lt;/object&gt;&lt;object type=&quot;3&quot; unique_id=&quot;10117&quot;&gt;&lt;property id=&quot;20148&quot; value=&quot;5&quot;/&gt;&lt;property id=&quot;20300&quot; value=&quot;Slide 20&quot;/&gt;&lt;property id=&quot;20307&quot; value=&quot;277&quot;/&gt;&lt;/object&gt;&lt;/object&gt;&lt;/object&gt;&lt;/database&gt;"/>
  <p:tag name="ISPRING_RESOURCE_PATHS_HASH_PRESENTER" val="12de1c83cd1efe418198d99ad76ebebbd325fca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6BC2745D-231E-46ED-89F8-36673F551E10}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E0BDBA3D-5D24-45EF-8227-F256A33BD89C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303F97B0-37B8-42C0-BCC8-29892B7BBF53}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A0ABFD4C-C50E-4F69-972F-DC4E18C823F6}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1D452B40-D0EE-4DF6-BD0E-1897E2BD3B81}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B941F98A-E3D6-459A-8C36-A217F10C274B}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52B09C5A-1650-43C8-A8E2-EF5C98EBC129}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ED1FEEB1-2F94-4C74-B16A-45E3F53271EC}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74A6ABBE-1FC3-4E89-B524-33BB7AD0EBD8}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ISPRING_PRESENTER_ID" val="{E77B154C-094F-47C4-A691-F073734C2302}"/>
  <p:tag name="ISPRING_PLAYER_LAYOUT_TYPE" val="Full"/>
  <p:tag name="GENSWF_SLIDE_TITLE" val="Chào kết thúc bài học"/>
  <p:tag name="GENSWF_ADVANCE_TIME" val="22"/>
  <p:tag name="TIMING" val="|2.137"/>
  <p:tag name="ISPRING_SLIDE_ID" val="{2A48F53B-0168-45BE-A70F-FDBBE96E2CEA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6EF3CEFA-C9BE-470B-B220-DD5E33AD6A62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5066C843-D184-46A9-9B73-B1D37C32D028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817A57CA-A9FC-407B-BE88-171ABA040C10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4026E7EF-D2EB-4B83-86F7-C9FA8C97F136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9CBE268C-D89E-47C3-BB19-31837A828B03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67285D46-30E6-43AE-9A9F-8B8430EBDBEF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4F061DBD-AB00-495A-99F9-D5FFAA575D1C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ECAA47B9-F908-4B7A-B652-EDAD6425B08C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627</Words>
  <Application>Microsoft Office PowerPoint</Application>
  <PresentationFormat>On-screen Show (4:3)</PresentationFormat>
  <Paragraphs>85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Microsoft</cp:lastModifiedBy>
  <cp:revision>23</cp:revision>
  <dcterms:created xsi:type="dcterms:W3CDTF">2016-11-22T07:09:28Z</dcterms:created>
  <dcterms:modified xsi:type="dcterms:W3CDTF">2016-11-23T13:26:14Z</dcterms:modified>
</cp:coreProperties>
</file>