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7FFC7-F441-48FD-80C3-CE282720C374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556B9-03DF-4F7D-B01B-1B3888E08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3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556B9-03DF-4F7D-B01B-1B3888E087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531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59017E-753A-4D99-A934-35734C6FEF24}" type="slidenum">
              <a:rPr lang="vi-VN" smtClean="0"/>
              <a:pPr/>
              <a:t>20</a:t>
            </a:fld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797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814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303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7188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35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051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7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41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270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450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177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3D05B-89BD-4CEE-8B2D-4448ACC0F539}" type="datetimeFigureOut">
              <a:rPr lang="en-US" smtClean="0"/>
              <a:pPr/>
              <a:t>23/11/2016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4B3C1-42AA-47C9-8CEB-26F781E57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09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image" Target="../media/image2.gif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image" Target="../media/image1.gi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hyperlink" Target="http://dl9.glitter-graphics.net/pub/440/440729zwjlrfs491.gi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4" descr="hoahong1"/>
          <p:cNvPicPr>
            <a:picLocks noChangeAspect="1" noChangeArrowheads="1" noCrop="1"/>
          </p:cNvPicPr>
          <p:nvPr>
            <p:custDataLst>
              <p:tags r:id="rId1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6037263" y="6149975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4" descr="hoahong1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0" y="4092575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4" descr="hoahong1"/>
          <p:cNvPicPr>
            <a:picLocks noChangeAspect="1" noChangeArrowheads="1" noCrop="1"/>
          </p:cNvPicPr>
          <p:nvPr>
            <p:custDataLst>
              <p:tags r:id="rId3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2308225" y="103188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hoahong1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533400" y="1295400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4" descr="hoahong1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5410200" y="4648200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4" descr="hoahong1"/>
          <p:cNvPicPr>
            <a:picLocks noChangeAspect="1" noChangeArrowheads="1" noCrop="1"/>
          </p:cNvPicPr>
          <p:nvPr>
            <p:custDataLst>
              <p:tags r:id="rId6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0" y="88900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4" descr="hoahong1"/>
          <p:cNvPicPr>
            <a:picLocks noChangeAspect="1" noChangeArrowheads="1" noCrop="1"/>
          </p:cNvPicPr>
          <p:nvPr>
            <p:custDataLst>
              <p:tags r:id="rId7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2209800" y="4267200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4" descr="hoahong1"/>
          <p:cNvPicPr>
            <a:picLocks noChangeAspect="1" noChangeArrowheads="1" noCrop="1"/>
          </p:cNvPicPr>
          <p:nvPr>
            <p:custDataLst>
              <p:tags r:id="rId8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4038600" y="4267200"/>
            <a:ext cx="1354138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4" descr="hoahong1"/>
          <p:cNvPicPr>
            <a:picLocks noChangeAspect="1" noChangeArrowheads="1" noCrop="1"/>
          </p:cNvPicPr>
          <p:nvPr>
            <p:custDataLst>
              <p:tags r:id="rId9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1949450" y="6149975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4" descr="hoahong1"/>
          <p:cNvPicPr>
            <a:picLocks noChangeAspect="1" noChangeArrowheads="1" noCrop="1"/>
          </p:cNvPicPr>
          <p:nvPr>
            <p:custDataLst>
              <p:tags r:id="rId10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8056563" y="4030663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4" descr="hoahong1"/>
          <p:cNvPicPr>
            <a:picLocks noChangeAspect="1" noChangeArrowheads="1" noCrop="1"/>
          </p:cNvPicPr>
          <p:nvPr>
            <p:custDataLst>
              <p:tags r:id="rId11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7789863" y="6149975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4" descr="hoahong1"/>
          <p:cNvPicPr>
            <a:picLocks noChangeAspect="1" noChangeArrowheads="1" noCrop="1"/>
          </p:cNvPicPr>
          <p:nvPr>
            <p:custDataLst>
              <p:tags r:id="rId12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7467600" y="1524000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4" descr="hoahong1"/>
          <p:cNvPicPr>
            <a:picLocks noChangeAspect="1" noChangeArrowheads="1" noCrop="1"/>
          </p:cNvPicPr>
          <p:nvPr>
            <p:custDataLst>
              <p:tags r:id="rId13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182563" y="5961063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0" y="1828800"/>
            <a:ext cx="8948738" cy="224676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QUÍ THẦY CÔ VỀ DỰ CHUYÊN ĐỀ MÔN </a:t>
            </a:r>
          </a:p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DỤC CÔNG DÂN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34" descr="hoahong1"/>
          <p:cNvPicPr>
            <a:picLocks noChangeAspect="1" noChangeArrowheads="1" noCrop="1"/>
          </p:cNvPicPr>
          <p:nvPr>
            <p:custDataLst>
              <p:tags r:id="rId14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7789863" y="14288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4" descr="hoahong1"/>
          <p:cNvPicPr>
            <a:picLocks noChangeAspect="1" noChangeArrowheads="1" noCrop="1"/>
          </p:cNvPicPr>
          <p:nvPr>
            <p:custDataLst>
              <p:tags r:id="rId15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5481638" y="0"/>
            <a:ext cx="135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4" descr="hoahong1"/>
          <p:cNvPicPr>
            <a:picLocks noChangeAspect="1" noChangeArrowheads="1" noCrop="1"/>
          </p:cNvPicPr>
          <p:nvPr>
            <p:custDataLst>
              <p:tags r:id="rId16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5334000" y="1044575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4" descr="hoahong1"/>
          <p:cNvPicPr>
            <a:picLocks noChangeAspect="1" noChangeArrowheads="1" noCrop="1"/>
          </p:cNvPicPr>
          <p:nvPr>
            <p:custDataLst>
              <p:tags r:id="rId17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3048000" y="1120775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1" descr="tulips_yellow_md_clr"/>
          <p:cNvPicPr>
            <a:picLocks noChangeAspect="1" noChangeArrowheads="1" noCrop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 flipH="1">
            <a:off x="3810000" y="5453062"/>
            <a:ext cx="1524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0" y="125849"/>
            <a:ext cx="9144000" cy="116955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 BAN NHÂN DÂN QUẬN SƠN TRÀ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THCS HOÀNG SA</a:t>
            </a:r>
          </a:p>
        </p:txBody>
      </p:sp>
    </p:spTree>
    <p:extLst>
      <p:ext uri="{BB962C8B-B14F-4D97-AF65-F5344CB8AC3E}">
        <p14:creationId xmlns="" xmlns:p14="http://schemas.microsoft.com/office/powerpoint/2010/main" val="19626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028343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chia…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418" y="188947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2" y="91965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82" y="751344"/>
            <a:ext cx="91232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THCS:</a:t>
            </a:r>
            <a:b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5" y="10180"/>
            <a:ext cx="7420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224" y="528935"/>
            <a:ext cx="1737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26378"/>
            <a:ext cx="9143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ghim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…).</a:t>
            </a:r>
          </a:p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1765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838200"/>
            <a:ext cx="9067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hợt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5412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523220"/>
            <a:ext cx="9081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" y="1388853"/>
            <a:ext cx="90678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– 10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clip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slide)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clip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31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6684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GV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(7/ -&gt; 10em/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A0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0561"/>
            <a:ext cx="9047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ô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32344"/>
            <a:ext cx="90470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4 -&gt; 6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GV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clip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vi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8" y="152400"/>
            <a:ext cx="91162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012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GV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 -&gt;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2024"/>
            <a:ext cx="2574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2015.</a:t>
            </a:r>
          </a:p>
          <a:p>
            <a:pPr algn="just"/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song 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98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dân, yêu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tin,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2574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0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THEO CHỦ ĐỀ: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DỤC HỌC SINH Ý THỨC THỤC HIỆN TỐT     VĂN HÓA VĂN MINH ĐÔ THỊ QUA MÔN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GDCD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792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 smtClean="0">
                <a:solidFill>
                  <a:srgbClr val="FF0000"/>
                </a:solidFill>
              </a:rPr>
              <a:t>CẢM ƠN QUÍ THẦY CÔ ĐÃ </a:t>
            </a:r>
          </a:p>
          <a:p>
            <a:pPr algn="ctr">
              <a:spcBef>
                <a:spcPct val="50000"/>
              </a:spcBef>
            </a:pPr>
            <a:r>
              <a:rPr lang="en-US" sz="4800" b="1" i="1" smtClean="0">
                <a:solidFill>
                  <a:srgbClr val="FF0000"/>
                </a:solidFill>
              </a:rPr>
              <a:t>LẮNG NGHE !</a:t>
            </a:r>
            <a:endParaRPr lang="en-US" sz="4800" b="1" i="1">
              <a:solidFill>
                <a:srgbClr val="FF0000"/>
              </a:solidFill>
            </a:endParaRPr>
          </a:p>
        </p:txBody>
      </p:sp>
      <p:pic>
        <p:nvPicPr>
          <p:cNvPr id="21508" name="Picture 6" descr="440729zwjlrfs491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1" descr="tulips_yellow_md_cl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3810000" y="3733800"/>
            <a:ext cx="16129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440729zwjlrfs491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9298"/>
            <a:ext cx="3488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3332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82" y="76200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nay,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tin, tri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2202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NĂNG LỰC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	Do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gom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UBND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776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2016 – 2020,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3971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580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2016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để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28834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DẠY HỌC THEO CHỦ ĐỀ: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DỤC HỌC SINH Ý THỨC  THỤC HIỆN TỐT VĂN HÓA VĂN MINH ĐÔ THỊ QUA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MÔN GDCD.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3847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vi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450" y="838200"/>
            <a:ext cx="89563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GDCD,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" y="228600"/>
            <a:ext cx="3985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14400"/>
            <a:ext cx="88876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4339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419600"/>
            <a:ext cx="86870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Phương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</a:p>
          <a:p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Phương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</a:p>
          <a:p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79875"/>
            <a:ext cx="5931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II: NỘI DUNG CHUYÊN ĐỀ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82" y="647029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116" y="1214919"/>
            <a:ext cx="8991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THCS: 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Ý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</p:spTree>
    <p:extLst>
      <p:ext uri="{BB962C8B-B14F-4D97-AF65-F5344CB8AC3E}">
        <p14:creationId xmlns="" xmlns:p14="http://schemas.microsoft.com/office/powerpoint/2010/main" val="1147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3&quot;&gt;&lt;property id=&quot;20148&quot; value=&quot;5&quot;/&gt;&lt;property id=&quot;20300&quot; value=&quot;Slide 9&quot;/&gt;&lt;property id=&quot;20307&quot; value=&quot;265&quot;/&gt;&lt;/object&gt;&lt;object type=&quot;3&quot; unique_id=&quot;10014&quot;&gt;&lt;property id=&quot;20148&quot; value=&quot;5&quot;/&gt;&lt;property id=&quot;20300&quot; value=&quot;Slide 10&quot;/&gt;&lt;property id=&quot;20307&quot; value=&quot;266&quot;/&gt;&lt;/object&gt;&lt;object type=&quot;3&quot; unique_id=&quot;10015&quot;&gt;&lt;property id=&quot;20148&quot; value=&quot;5&quot;/&gt;&lt;property id=&quot;20300&quot; value=&quot;Slide 11&quot;/&gt;&lt;property id=&quot;20307&quot; value=&quot;267&quot;/&gt;&lt;/object&gt;&lt;object type=&quot;3&quot; unique_id=&quot;10016&quot;&gt;&lt;property id=&quot;20148&quot; value=&quot;5&quot;/&gt;&lt;property id=&quot;20300&quot; value=&quot;Slide 12&quot;/&gt;&lt;property id=&quot;20307&quot; value=&quot;268&quot;/&gt;&lt;/object&gt;&lt;object type=&quot;3&quot; unique_id=&quot;10017&quot;&gt;&lt;property id=&quot;20148&quot; value=&quot;5&quot;/&gt;&lt;property id=&quot;20300&quot; value=&quot;Slide 13&quot;/&gt;&lt;property id=&quot;20307&quot; value=&quot;269&quot;/&gt;&lt;/object&gt;&lt;object type=&quot;3&quot; unique_id=&quot;10018&quot;&gt;&lt;property id=&quot;20148&quot; value=&quot;5&quot;/&gt;&lt;property id=&quot;20300&quot; value=&quot;Slide 14&quot;/&gt;&lt;property id=&quot;20307&quot; value=&quot;270&quot;/&gt;&lt;/object&gt;&lt;object type=&quot;3&quot; unique_id=&quot;10019&quot;&gt;&lt;property id=&quot;20148&quot; value=&quot;5&quot;/&gt;&lt;property id=&quot;20300&quot; value=&quot;Slide 15&quot;/&gt;&lt;property id=&quot;20307&quot; value=&quot;271&quot;/&gt;&lt;/object&gt;&lt;object type=&quot;3&quot; unique_id=&quot;10020&quot;&gt;&lt;property id=&quot;20148&quot; value=&quot;5&quot;/&gt;&lt;property id=&quot;20300&quot; value=&quot;Slide 16&quot;/&gt;&lt;property id=&quot;20307&quot; value=&quot;272&quot;/&gt;&lt;/object&gt;&lt;object type=&quot;3&quot; unique_id=&quot;10021&quot;&gt;&lt;property id=&quot;20148&quot; value=&quot;5&quot;/&gt;&lt;property id=&quot;20300&quot; value=&quot;Slide 17&quot;/&gt;&lt;property id=&quot;20307&quot; value=&quot;273&quot;/&gt;&lt;/object&gt;&lt;object type=&quot;3&quot; unique_id=&quot;10022&quot;&gt;&lt;property id=&quot;20148&quot; value=&quot;5&quot;/&gt;&lt;property id=&quot;20300&quot; value=&quot;Slide 18&quot;/&gt;&lt;property id=&quot;20307&quot; value=&quot;274&quot;/&gt;&lt;/object&gt;&lt;object type=&quot;3&quot; unique_id=&quot;10023&quot;&gt;&lt;property id=&quot;20148&quot; value=&quot;5&quot;/&gt;&lt;property id=&quot;20300&quot; value=&quot;Slide 19&quot;/&gt;&lt;property id=&quot;20307&quot; value=&quot;275&quot;/&gt;&lt;/object&gt;&lt;object type=&quot;3&quot; unique_id=&quot;10117&quot;&gt;&lt;property id=&quot;20148&quot; value=&quot;5&quot;/&gt;&lt;property id=&quot;20300&quot; value=&quot;Slide 20&quot;/&gt;&lt;property id=&quot;20307&quot; value=&quot;277&quot;/&gt;&lt;/object&gt;&lt;/object&gt;&lt;/object&gt;&lt;/database&gt;"/>
  <p:tag name="ISPRING_RESOURCE_PATHS_HASH_PRESENTER" val="12de1c83cd1efe418198d99ad76ebebbd325fca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BC2745D-231E-46ED-89F8-36673F551E10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0BDBA3D-5D24-45EF-8227-F256A33BD89C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03F97B0-37B8-42C0-BCC8-29892B7BBF53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0ABFD4C-C50E-4F69-972F-DC4E18C823F6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D452B40-D0EE-4DF6-BD0E-1897E2BD3B81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941F98A-E3D6-459A-8C36-A217F10C274B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2B09C5A-1650-43C8-A8E2-EF5C98EBC129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D1FEEB1-2F94-4C74-B16A-45E3F53271EC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4A6ABBE-1FC3-4E89-B524-33BB7AD0EBD8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PRESENTER_ID" val="{E77B154C-094F-47C4-A691-F073734C2302}"/>
  <p:tag name="ISPRING_PLAYER_LAYOUT_TYPE" val="Full"/>
  <p:tag name="GENSWF_SLIDE_TITLE" val="Chào kết thúc bài học"/>
  <p:tag name="GENSWF_ADVANCE_TIME" val="22"/>
  <p:tag name="TIMING" val="|2.137"/>
  <p:tag name="ISPRING_SLIDE_ID" val="{2A48F53B-0168-45BE-A70F-FDBBE96E2CEA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EF3CEFA-C9BE-470B-B220-DD5E33AD6A62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066C843-D184-46A9-9B73-B1D37C32D028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17A57CA-A9FC-407B-BE88-171ABA040C10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026E7EF-D2EB-4B83-86F7-C9FA8C97F136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CBE268C-D89E-47C3-BB19-31837A828B03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7285D46-30E6-43AE-9A9F-8B8430EBDBEF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F061DBD-AB00-495A-99F9-D5FFAA575D1C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CAA47B9-F908-4B7A-B652-EDAD6425B08C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627</Words>
  <Application>Microsoft Office PowerPoint</Application>
  <PresentationFormat>On-screen Show (4:3)</PresentationFormat>
  <Paragraphs>85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Microsoft</cp:lastModifiedBy>
  <cp:revision>23</cp:revision>
  <dcterms:created xsi:type="dcterms:W3CDTF">2016-11-22T07:09:28Z</dcterms:created>
  <dcterms:modified xsi:type="dcterms:W3CDTF">2016-11-23T13:26:14Z</dcterms:modified>
</cp:coreProperties>
</file>