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82" r:id="rId5"/>
    <p:sldId id="281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1" r:id="rId14"/>
    <p:sldId id="272" r:id="rId15"/>
    <p:sldId id="279" r:id="rId16"/>
    <p:sldId id="280" r:id="rId17"/>
    <p:sldId id="275" r:id="rId18"/>
    <p:sldId id="27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297B5-E9CF-4C45-BEFA-88E6DD28CF9D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9DDD-7EEC-4537-922C-E1F180DDD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CFC1C-27BA-41CB-A587-4A3FF6E01420}" type="slidenum">
              <a:rPr lang="vi-VN" smtClean="0"/>
              <a:pPr/>
              <a:t>1</a:t>
            </a:fld>
            <a:endParaRPr lang="vi-VN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5075" y="8685400"/>
            <a:ext cx="2970514" cy="4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/>
          <a:lstStyle/>
          <a:p>
            <a:pPr algn="r"/>
            <a:fld id="{FC9426C8-B3C5-43DA-9438-9CB34F3FF9A6}" type="slidenum">
              <a:rPr lang="en-US" sz="1100"/>
              <a:pPr algn="r"/>
              <a:t>1</a:t>
            </a:fld>
            <a:endParaRPr lang="en-US" sz="11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166F7-E116-4529-93C4-F7F28EFF0AA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39A38-97E8-46A6-8E6D-6A08F95B69F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3EE7E-2596-4C7E-BDCE-F92543AB9F6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89015-98ED-4680-9DB7-DBD9388DA21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C2063-6450-4A12-9340-8B276743363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D94B9-9CAC-4EDC-946C-5F813D42CC2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56E7AF-E846-46BC-ABB3-5B4F200ED81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CF8A45-9082-4108-9960-85F643264BA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59017E-753A-4D99-A934-35734C6FEF24}" type="slidenum">
              <a:rPr lang="vi-VN" smtClean="0"/>
              <a:pPr/>
              <a:t>18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FA65F-52B8-4000-B4C9-A5D5D778631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68E4D-07AF-4F83-8F9B-22E39F292EA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68E4D-07AF-4F83-8F9B-22E39F292EA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68E4D-07AF-4F83-8F9B-22E39F292EA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BD61D2-7EF0-47D2-BCA3-A0ED11E344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9C1AEB-29AC-4EAF-B593-D6BDC6261A1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7C9A8-E3EC-4312-90B8-E4EC136A2B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7341FD-59CC-4DA4-9842-CD06EC1B3EF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A30B-015C-4992-9F1E-EFAB128E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0676-4AE8-4FBD-BEEF-A42C0BB891C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3ECF-74D1-4CB0-8694-671875A99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.gi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.gif"/><Relationship Id="rId5" Type="http://schemas.openxmlformats.org/officeDocument/2006/relationships/image" Target="../media/image31.gif"/><Relationship Id="rId4" Type="http://schemas.openxmlformats.org/officeDocument/2006/relationships/hyperlink" Target="http://dl9.glitter-graphics.net/pub/440/440729zwjlrfs491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hoahong1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6037263" y="6149975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4" descr="hoahong1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0" y="4092575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4" descr="hoahong1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2308225" y="103188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4" descr="hoahong1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0" y="17907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4" descr="hoahong1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237163" y="4013200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4" descr="hoahong1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0" y="889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4" descr="hoahong1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2743200" y="41148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4" descr="hoahong1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060825" y="6149975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4" descr="hoahong1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949450" y="6149975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4" descr="hoahong1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056563" y="4030663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4" descr="hoahong1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789863" y="6149975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4" descr="hoahong1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789863" y="1743075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4" descr="hoahong1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82563" y="5961063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2438400"/>
            <a:ext cx="8948738" cy="144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4: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 DỤNG HÀM ĐỂ TÍNH TOÁN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981200" y="5638800"/>
            <a:ext cx="56070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viên: Nguyễn Thị Hồng Ngọc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536825" y="6284913"/>
            <a:ext cx="44735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Đà Nẵng, tháng 10 năm 2016</a:t>
            </a:r>
          </a:p>
        </p:txBody>
      </p:sp>
      <p:pic>
        <p:nvPicPr>
          <p:cNvPr id="3091" name="Picture 34" descr="hoahong1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789863" y="14288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34" descr="hoahong1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481638" y="0"/>
            <a:ext cx="135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4" descr="hoahong1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334000" y="9906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34" descr="hoahong1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124200" y="990600"/>
            <a:ext cx="1354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ỦY BAN NHÂN DÂN QUẬN SƠN TRÀ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 THCS HOÀNG SA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2362200" y="1524000"/>
            <a:ext cx="4473575" cy="4619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pic>
        <p:nvPicPr>
          <p:cNvPr id="3097" name="Picture 21" descr="tulips_yellow_md_clr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4298950" y="4114800"/>
            <a:ext cx="10350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C00000"/>
                </a:solidFill>
              </a:rPr>
              <a:t>Ví dụ</a:t>
            </a:r>
            <a:r>
              <a:rPr lang="en-US" sz="3200" b="1">
                <a:solidFill>
                  <a:srgbClr val="C00000"/>
                </a:solidFill>
              </a:rPr>
              <a:t>:</a:t>
            </a:r>
            <a:r>
              <a:rPr lang="en-US" sz="3200" b="1">
                <a:solidFill>
                  <a:srgbClr val="0000FF"/>
                </a:solidFill>
              </a:rPr>
              <a:t> Với trang tính đã cho như hình dưới. Để tính trung bình chi phí thức ăn mỗi ngày ở vườn bách thú. Em có thể nhập hàm vào ô E10 theo ba cách sau: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890746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1000" y="6172200"/>
            <a:ext cx="2514600" cy="685800"/>
          </a:xfrm>
          <a:prstGeom prst="wedgeRectCallout">
            <a:avLst>
              <a:gd name="adj1" fmla="val 115012"/>
              <a:gd name="adj2" fmla="val -6196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</a:rPr>
              <a:t>Cách</a:t>
            </a:r>
            <a:r>
              <a:rPr lang="en-US" sz="2800" b="1">
                <a:solidFill>
                  <a:srgbClr val="C00000"/>
                </a:solidFill>
              </a:rPr>
              <a:t> 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895600" y="6172200"/>
            <a:ext cx="2514600" cy="685800"/>
          </a:xfrm>
          <a:prstGeom prst="wedgeRectCallout">
            <a:avLst>
              <a:gd name="adj1" fmla="val 91982"/>
              <a:gd name="adj2" fmla="val -8196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</a:rPr>
              <a:t>Cách</a:t>
            </a:r>
            <a:r>
              <a:rPr lang="en-US" sz="2800" b="1">
                <a:solidFill>
                  <a:srgbClr val="C00000"/>
                </a:solidFill>
              </a:rPr>
              <a:t> 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9144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048000" y="6324600"/>
            <a:ext cx="2514600" cy="685800"/>
          </a:xfrm>
          <a:prstGeom prst="wedgeRectCallout">
            <a:avLst>
              <a:gd name="adj1" fmla="val 91982"/>
              <a:gd name="adj2" fmla="val -8196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</a:rPr>
              <a:t>Cách</a:t>
            </a:r>
            <a:r>
              <a:rPr lang="en-US" sz="2800" b="1">
                <a:solidFill>
                  <a:srgbClr val="C00000"/>
                </a:solidFill>
              </a:rPr>
              <a:t> 3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057400"/>
            <a:ext cx="8382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876800" y="6172200"/>
            <a:ext cx="1676400" cy="685800"/>
          </a:xfrm>
          <a:prstGeom prst="wedgeRectCallout">
            <a:avLst>
              <a:gd name="adj1" fmla="val 106993"/>
              <a:gd name="adj2" fmla="val -544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</a:rPr>
              <a:t>Kết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quả</a:t>
            </a:r>
            <a:endParaRPr lang="en-US" sz="2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3810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cs typeface="Arial" charset="0"/>
              </a:rPr>
              <a:t>c/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Hàm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xác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định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giá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trị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lớn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nhất</a:t>
            </a:r>
            <a:endParaRPr lang="en-US" sz="36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4800" y="129540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cs typeface="Arial" charset="0"/>
              </a:rPr>
              <a:t>-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xác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định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giá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trị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lớn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nhất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dãy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tên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MAX.</a:t>
            </a:r>
            <a:endParaRPr lang="en-US" sz="360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MAX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n</a:t>
            </a:r>
            <a:r>
              <a:rPr lang="en-US" sz="3600" err="1">
                <a:solidFill>
                  <a:srgbClr val="0000FF"/>
                </a:solidFill>
              </a:rPr>
              <a:t>hập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vào</a:t>
            </a:r>
            <a:r>
              <a:rPr lang="en-US" sz="3600">
                <a:solidFill>
                  <a:srgbClr val="0000FF"/>
                </a:solidFill>
              </a:rPr>
              <a:t> ô </a:t>
            </a:r>
            <a:r>
              <a:rPr lang="en-US" sz="3600" err="1">
                <a:solidFill>
                  <a:srgbClr val="0000FF"/>
                </a:solidFill>
              </a:rPr>
              <a:t>tính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như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sau</a:t>
            </a:r>
            <a:r>
              <a:rPr lang="en-US" sz="3600">
                <a:solidFill>
                  <a:srgbClr val="0000FF"/>
                </a:solidFill>
              </a:rPr>
              <a:t>:</a:t>
            </a:r>
          </a:p>
          <a:p>
            <a:r>
              <a:rPr lang="en-US" sz="3600" b="1">
                <a:solidFill>
                  <a:srgbClr val="0000FF"/>
                </a:solidFill>
                <a:cs typeface="Arial" charset="0"/>
              </a:rPr>
              <a:t>            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=MAX(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a,b,c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,…)</a:t>
            </a:r>
          </a:p>
          <a:p>
            <a:r>
              <a:rPr lang="en-US" sz="360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biến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a,b,c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hay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địa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chỉ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ô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cần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tính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77343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838200"/>
            <a:ext cx="1371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900" y="4813300"/>
            <a:ext cx="1752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Ví dụ hàm MAX: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3810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cs typeface="Arial" charset="0"/>
              </a:rPr>
              <a:t>d/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Hàm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xác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định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giá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trị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nhỏ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nhất</a:t>
            </a:r>
            <a:endParaRPr lang="en-US" sz="36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4800" y="106680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cs typeface="Arial" charset="0"/>
              </a:rPr>
              <a:t>-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xác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định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giá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trị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nhỏ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nhất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dãy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tên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MIN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MIN </a:t>
            </a:r>
            <a:r>
              <a:rPr lang="en-US" sz="3600" err="1">
                <a:solidFill>
                  <a:srgbClr val="0000FF"/>
                </a:solidFill>
              </a:rPr>
              <a:t>được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nhập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vào</a:t>
            </a:r>
            <a:r>
              <a:rPr lang="en-US" sz="3600">
                <a:solidFill>
                  <a:srgbClr val="0000FF"/>
                </a:solidFill>
              </a:rPr>
              <a:t> ô </a:t>
            </a:r>
            <a:r>
              <a:rPr lang="en-US" sz="3600" err="1">
                <a:solidFill>
                  <a:srgbClr val="0000FF"/>
                </a:solidFill>
              </a:rPr>
              <a:t>tính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như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sau</a:t>
            </a:r>
            <a:r>
              <a:rPr lang="en-US" sz="3600">
                <a:solidFill>
                  <a:srgbClr val="0000FF"/>
                </a:solidFill>
              </a:rPr>
              <a:t>: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cs typeface="Arial" charset="0"/>
              </a:rPr>
              <a:t>            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=MIN(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a,b,c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,…)</a:t>
            </a:r>
          </a:p>
          <a:p>
            <a:pPr algn="just"/>
            <a:r>
              <a:rPr lang="en-US" sz="360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biến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a,b,c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hay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địa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chỉ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ô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cần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tính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76200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C00000"/>
                </a:solidFill>
                <a:cs typeface="Arial" charset="0"/>
              </a:rPr>
              <a:t>Ví dụ:</a:t>
            </a:r>
            <a:r>
              <a:rPr lang="en-US" sz="28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Với trang tính dưới đây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04800" y="838200"/>
            <a:ext cx="762000" cy="609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CC3300"/>
                </a:solidFill>
              </a:rPr>
              <a:t>?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75438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00200"/>
            <a:ext cx="7543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5710238"/>
            <a:ext cx="2362200" cy="1147762"/>
            <a:chOff x="5334000" y="5715000"/>
            <a:chExt cx="2362200" cy="1147465"/>
          </a:xfrm>
        </p:grpSpPr>
        <p:sp>
          <p:nvSpPr>
            <p:cNvPr id="9" name="Down Arrow 8"/>
            <p:cNvSpPr/>
            <p:nvPr/>
          </p:nvSpPr>
          <p:spPr>
            <a:xfrm rot="10800000">
              <a:off x="6324600" y="5715000"/>
              <a:ext cx="457200" cy="7618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6" name="TextBox 9"/>
            <p:cNvSpPr txBox="1">
              <a:spLocks noChangeArrowheads="1"/>
            </p:cNvSpPr>
            <p:nvPr/>
          </p:nvSpPr>
          <p:spPr bwMode="auto">
            <a:xfrm>
              <a:off x="5334000" y="6400800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C00000"/>
                  </a:solidFill>
                </a:rPr>
                <a:t>Nhập hàm</a:t>
              </a:r>
              <a:endParaRPr lang="en-US" sz="2400">
                <a:solidFill>
                  <a:srgbClr val="C00000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6858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Chi </a:t>
            </a:r>
            <a:r>
              <a:rPr lang="en-US" sz="2800" b="1" err="1">
                <a:solidFill>
                  <a:srgbClr val="C00000"/>
                </a:solidFill>
              </a:rPr>
              <a:t>phí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thức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ăn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mỗi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ngày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cho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loài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vật</a:t>
            </a:r>
            <a:endParaRPr lang="en-US" sz="2800" b="1">
              <a:solidFill>
                <a:srgbClr val="C00000"/>
              </a:solidFill>
            </a:endParaRPr>
          </a:p>
          <a:p>
            <a:pPr algn="ctr"/>
            <a:r>
              <a:rPr lang="en-US" sz="2800" b="1" err="1">
                <a:solidFill>
                  <a:srgbClr val="C00000"/>
                </a:solidFill>
              </a:rPr>
              <a:t>ít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nhất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là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bao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nhiêu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nhỉ</a:t>
            </a:r>
            <a:r>
              <a:rPr lang="en-US" sz="2800" b="1">
                <a:solidFill>
                  <a:srgbClr val="C00000"/>
                </a:solidFill>
              </a:rPr>
              <a:t> ???</a:t>
            </a:r>
            <a:endParaRPr lang="en-US" sz="2800">
              <a:solidFill>
                <a:srgbClr val="C000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324600" y="5710238"/>
            <a:ext cx="2362200" cy="1147762"/>
            <a:chOff x="5334000" y="5715000"/>
            <a:chExt cx="2362200" cy="1147465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6324600" y="5715000"/>
              <a:ext cx="457200" cy="7618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5334000" y="6400800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C00000"/>
                  </a:solidFill>
                </a:rPr>
                <a:t>Kết quả</a:t>
              </a:r>
              <a:endParaRPr lang="en-US" sz="240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831294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0">
                <a:solidFill>
                  <a:srgbClr val="FF66FF"/>
                </a:solidFill>
                <a:latin typeface="Times New Roman" pitchFamily="18" charset="0"/>
                <a:sym typeface="Wingdings" pitchFamily="2" charset="2"/>
              </a:rPr>
              <a:t>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267200" y="2316162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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90800" y="3505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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124200" y="5440362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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257800" y="5516562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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943600" y="3535362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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cs typeface="Arial" charset="0"/>
              </a:rPr>
              <a:t>ĐỐ EM BIẾT ĐÂY LÀ NGÀY GÌ ?</a:t>
            </a:r>
            <a:endParaRPr lang="en-US" sz="4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249056" y="4053114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11B3BB"/>
                </a:solidFill>
                <a:latin typeface=".VnTime" pitchFamily="34" charset="0"/>
                <a:sym typeface="Wingdings" pitchFamily="2" charset="2"/>
              </a:rPr>
              <a:t>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68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ô D1, E1, F1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8, 5, 7.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endParaRPr lang="en-US" sz="24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SUM(D1:F1)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114800" y="2674938"/>
            <a:ext cx="91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00FF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800" y="824805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Đố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cs typeface="Arial" charset="0"/>
              </a:rPr>
              <a:t>= AVERAGE(-1, 16,18)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kết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bằng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bao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nhiêu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762000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ô B1, B2, B3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lần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lượt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chứa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-4, 1, 1.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Đố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hàm</a:t>
            </a:r>
            <a:endParaRPr lang="en-US" sz="2800" b="1" smtClean="0">
              <a:solidFill>
                <a:srgbClr val="0000FF"/>
              </a:solidFill>
              <a:cs typeface="Arial" charset="0"/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  <a:cs typeface="Arial" charset="0"/>
              </a:rPr>
              <a:t>= MAX(B1:B3, 2)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kết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bằng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bao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nhiêu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?</a:t>
            </a:r>
          </a:p>
          <a:p>
            <a:pPr algn="ctr"/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895600" y="3573462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00FF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429000" y="4884737"/>
            <a:ext cx="91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19200" y="838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ô A1, B1, C1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lần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lượt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chứa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4, 1, 2.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Đố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cs typeface="Arial" charset="0"/>
              </a:rPr>
              <a:t>= MIN(A1:C1, 0)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bằng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bao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nhiêu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876800" y="4892675"/>
            <a:ext cx="91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00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" y="838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smtClean="0">
                <a:solidFill>
                  <a:srgbClr val="FF0000"/>
                </a:solidFill>
                <a:latin typeface=".VnTime" pitchFamily="34" charset="0"/>
              </a:rPr>
              <a:t>= MIN(4,1,2, 6)</a:t>
            </a:r>
            <a:r>
              <a:rPr lang="en-US" sz="2800" b="1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smtClean="0">
                <a:solidFill>
                  <a:srgbClr val="0000FF"/>
                </a:solidFill>
                <a:latin typeface=".VnTime" pitchFamily="34" charset="0"/>
              </a:rPr>
              <a:t>?</a:t>
            </a:r>
          </a:p>
          <a:p>
            <a:pPr algn="ctr"/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295900" y="3298825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66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609600"/>
            <a:ext cx="861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ô A1, B1, C1, D1 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lần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lượt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chứa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-4, 3, -4, 6.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Đố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hàm</a:t>
            </a:r>
            <a:endParaRPr lang="en-US" sz="2800" b="1" smtClean="0">
              <a:solidFill>
                <a:srgbClr val="0000FF"/>
              </a:solidFill>
              <a:cs typeface="Arial" charset="0"/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  <a:cs typeface="Arial" charset="0"/>
              </a:rPr>
              <a:t>= </a:t>
            </a:r>
            <a:r>
              <a:rPr lang="en-US" sz="3200" b="1" smtClean="0">
                <a:solidFill>
                  <a:srgbClr val="FF0000"/>
                </a:solidFill>
                <a:cs typeface="Arial" charset="0"/>
              </a:rPr>
              <a:t>AVERAGE(3,Max(A1:D1),9</a:t>
            </a:r>
            <a:r>
              <a:rPr lang="en-US" sz="2800" b="1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/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cho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kết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bằng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bao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cs typeface="Arial" charset="0"/>
              </a:rPr>
              <a:t>nhiêu</a:t>
            </a:r>
            <a:r>
              <a:rPr lang="en-US" sz="2800" b="1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132944" y="3810000"/>
            <a:ext cx="91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66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1574942" y="1981200"/>
            <a:ext cx="6221606" cy="3733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???</a:t>
            </a: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2133600" y="1828800"/>
            <a:ext cx="5029200" cy="441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 NHÀ GIÁO VIỆT NAM</a:t>
            </a:r>
          </a:p>
          <a:p>
            <a:pPr algn="ctr">
              <a:defRPr/>
            </a:pPr>
            <a:endParaRPr lang="en-US" sz="2800" b="1">
              <a:solidFill>
                <a:srgbClr val="11B3BB"/>
              </a:solidFill>
              <a:latin typeface=".VnTimeH" pitchFamily="34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0000FF"/>
                </a:solidFill>
                <a:latin typeface=".VnTimeH" pitchFamily="34" charset="0"/>
              </a:rPr>
              <a:t>20/ 11/ 2016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80" grpId="0"/>
      <p:bldP spid="25" grpId="0"/>
      <p:bldP spid="25" grpId="1"/>
      <p:bldP spid="27" grpId="0"/>
      <p:bldP spid="27" grpId="1"/>
      <p:bldP spid="28" grpId="0"/>
      <p:bldP spid="28" grpId="1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7" grpId="0" animBg="1"/>
      <p:bldP spid="37" grpId="1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WordArt 2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alpha val="98000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TÓM TẮT NỘI DUNG BÀI HỌC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alpha val="98000"/>
                    </a:srgbClr>
                  </a:gs>
                  <a:gs pos="100000">
                    <a:srgbClr val="76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2784475"/>
            <a:ext cx="3681413" cy="1841500"/>
          </a:xfrm>
          <a:prstGeom prst="rect">
            <a:avLst/>
          </a:prstGeom>
          <a:noFill/>
        </p:spPr>
      </p:pic>
      <p:pic>
        <p:nvPicPr>
          <p:cNvPr id="22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8188" y="3989388"/>
            <a:ext cx="4492625" cy="630237"/>
          </a:xfrm>
          <a:prstGeom prst="rect">
            <a:avLst/>
          </a:prstGeom>
          <a:noFill/>
        </p:spPr>
      </p:pic>
      <p:pic>
        <p:nvPicPr>
          <p:cNvPr id="23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88" y="4497388"/>
            <a:ext cx="4589462" cy="1047750"/>
          </a:xfrm>
          <a:prstGeom prst="rect">
            <a:avLst/>
          </a:prstGeom>
          <a:noFill/>
        </p:spPr>
      </p:pic>
      <p:pic>
        <p:nvPicPr>
          <p:cNvPr id="24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8188" y="4522788"/>
            <a:ext cx="3209925" cy="2259012"/>
          </a:xfrm>
          <a:prstGeom prst="rect">
            <a:avLst/>
          </a:prstGeom>
          <a:noFill/>
        </p:spPr>
      </p:pic>
      <p:pic>
        <p:nvPicPr>
          <p:cNvPr id="25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263" y="3292475"/>
            <a:ext cx="3887787" cy="1417638"/>
          </a:xfrm>
          <a:prstGeom prst="rect">
            <a:avLst/>
          </a:prstGeom>
          <a:noFill/>
        </p:spPr>
      </p:pic>
      <p:pic>
        <p:nvPicPr>
          <p:cNvPr id="26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263" y="2922588"/>
            <a:ext cx="4033837" cy="690562"/>
          </a:xfrm>
          <a:prstGeom prst="rect">
            <a:avLst/>
          </a:prstGeom>
          <a:noFill/>
        </p:spPr>
      </p:pic>
      <p:pic>
        <p:nvPicPr>
          <p:cNvPr id="27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263" y="1663700"/>
            <a:ext cx="4711700" cy="1949450"/>
          </a:xfrm>
          <a:prstGeom prst="rect">
            <a:avLst/>
          </a:prstGeom>
          <a:noFill/>
        </p:spPr>
      </p:pic>
      <p:pic>
        <p:nvPicPr>
          <p:cNvPr id="28" name="Picture 4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657475"/>
            <a:ext cx="1919288" cy="1616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 descr="quizscreen_5541873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10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11" name="ISPRING_QUIZ_SHAPE4" descr="ispic5541888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14400" y="2286000"/>
            <a:ext cx="7415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</a:rPr>
              <a:t>Xin chào và hẹn gặp lại các em ở bài học sau !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676400" y="131445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Bài học kết thúc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1508" name="Picture 6" descr="440729zwjlrfs49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70663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1" descr="tulips_yellow_md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810000" y="3733800"/>
            <a:ext cx="16129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ÔN TẬP KIẾN THỨC CŨ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SPRING_QUIZ_SHAPE1" descr="quizscreen_4576741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11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12" name="ISPRING_QUIZ_SHAPE4" descr="ispic4576757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 TIÊU BÀI HỌC 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Sum, Average, Max, Min.</a:t>
            </a:r>
          </a:p>
          <a:p>
            <a:pPr lvl="1"/>
            <a:endParaRPr lang="en-US" sz="28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cú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127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4: SỬ DỤNG HÀM ĐỂ TÍNH TOÁN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394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 DUNG BÀI HỌC 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trong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chương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trình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bảng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tính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endParaRPr lang="en-US" sz="28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a.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SUM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b.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c.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d.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</a:t>
            </a:r>
          </a:p>
          <a:p>
            <a:pPr lvl="1">
              <a:lnSpc>
                <a:spcPct val="150000"/>
              </a:lnSpc>
            </a:pPr>
            <a:endParaRPr lang="en-US" sz="2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2286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9906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quát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ctr"/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=TÊN HÀM(</a:t>
            </a:r>
            <a:r>
              <a:rPr lang="en-US" sz="280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u="sng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Trongđó</a:t>
            </a:r>
            <a:r>
              <a:rPr lang="en-US" sz="2800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ô,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6, 7, 8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=SUM(6,7,8)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 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cho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kết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quả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là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21.</a:t>
            </a:r>
            <a:endParaRPr lang="en-US" sz="28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905000" y="1752600"/>
            <a:ext cx="5410200" cy="3429000"/>
          </a:xfrm>
          <a:prstGeom prst="irregularSeal2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itchFamily="18" charset="0"/>
              </a:rPr>
              <a:t>Hàm là gì?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43150"/>
            <a:ext cx="7543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219200" y="14478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solidFill>
                  <a:srgbClr val="0000FF"/>
                </a:solidFill>
              </a:rPr>
              <a:t>Chọn ô cần </a:t>
            </a:r>
          </a:p>
          <a:p>
            <a:pPr marL="457200" indent="-457200"/>
            <a:r>
              <a:rPr lang="en-US" sz="2400" b="1">
                <a:solidFill>
                  <a:srgbClr val="0000FF"/>
                </a:solidFill>
              </a:rPr>
              <a:t>      nhập hàm</a:t>
            </a: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2590800" y="2197100"/>
            <a:ext cx="0" cy="144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733800" y="1600200"/>
            <a:ext cx="184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2. Gõ dấu =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2743200" y="2197100"/>
            <a:ext cx="1447800" cy="144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2333625" y="3611563"/>
            <a:ext cx="26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/>
              <a:t>=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438400" y="2973388"/>
            <a:ext cx="26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/>
              <a:t>=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5562600" y="1447800"/>
            <a:ext cx="2832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3. Nhập hàm theo </a:t>
            </a:r>
          </a:p>
          <a:p>
            <a:r>
              <a:rPr lang="en-US" sz="2400" b="1">
                <a:solidFill>
                  <a:srgbClr val="0000FF"/>
                </a:solidFill>
              </a:rPr>
              <a:t>    đúng cú pháp</a:t>
            </a: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H="1">
            <a:off x="2819400" y="2120900"/>
            <a:ext cx="2743200" cy="1600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2540000" y="3000375"/>
            <a:ext cx="17081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/>
              <a:t>AVERAGE(2,6,7)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433638" y="3636963"/>
            <a:ext cx="12239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/>
              <a:t>AVERAGE(2,6,7)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4081463" y="3505200"/>
            <a:ext cx="2166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4. Nhấn Enter</a:t>
            </a: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H="1">
            <a:off x="3548063" y="3767138"/>
            <a:ext cx="56515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050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349500"/>
            <a:ext cx="7543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381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cs typeface="Arial" charset="0"/>
              </a:rPr>
              <a:t>2/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Cách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sử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dụng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hàm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305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Chọn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ô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cần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nhập</a:t>
            </a:r>
            <a:endParaRPr lang="en-US" sz="3200">
              <a:solidFill>
                <a:srgbClr val="0000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Gõ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dấu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=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Nhập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đúng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theo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cú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pháp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cs typeface="Arial" charset="0"/>
              </a:rPr>
              <a:t>Ấn</a:t>
            </a:r>
            <a:r>
              <a:rPr lang="en-US" sz="3200">
                <a:solidFill>
                  <a:srgbClr val="0000FF"/>
                </a:solidFill>
                <a:cs typeface="Arial" charset="0"/>
              </a:rPr>
              <a:t> Enter.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3" grpId="0" animBg="1"/>
      <p:bldP spid="108553" grpId="1" animBg="1"/>
      <p:bldP spid="108553" grpId="2" animBg="1"/>
      <p:bldP spid="108554" grpId="0"/>
      <p:bldP spid="108555" grpId="0" animBg="1"/>
      <p:bldP spid="108555" grpId="1" animBg="1"/>
      <p:bldP spid="108555" grpId="2" animBg="1"/>
      <p:bldP spid="108556" grpId="0"/>
      <p:bldP spid="108557" grpId="0"/>
      <p:bldP spid="108558" grpId="0"/>
      <p:bldP spid="108559" grpId="0" animBg="1"/>
      <p:bldP spid="108559" grpId="1" animBg="1"/>
      <p:bldP spid="108559" grpId="2" animBg="1"/>
      <p:bldP spid="108560" grpId="0"/>
      <p:bldP spid="108561" grpId="0"/>
      <p:bldP spid="10856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3250"/>
            <a:ext cx="8610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1905000" y="5334000"/>
            <a:ext cx="6477000" cy="1524000"/>
          </a:xfrm>
          <a:prstGeom prst="wedgeRoundRectCallout">
            <a:avLst>
              <a:gd name="adj1" fmla="val 35384"/>
              <a:gd name="adj2" fmla="val -10834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 b="1">
              <a:solidFill>
                <a:srgbClr val="A50021"/>
              </a:solidFill>
            </a:endParaRPr>
          </a:p>
          <a:p>
            <a:pPr algn="ctr"/>
            <a:r>
              <a:rPr lang="en-US" sz="2400" b="1">
                <a:solidFill>
                  <a:srgbClr val="A50021"/>
                </a:solidFill>
              </a:rPr>
              <a:t>=225000+150000+40000+25000+60000</a:t>
            </a:r>
          </a:p>
          <a:p>
            <a:pPr algn="ctr"/>
            <a:r>
              <a:rPr lang="en-US" sz="2400" b="1">
                <a:solidFill>
                  <a:srgbClr val="A50021"/>
                </a:solidFill>
              </a:rPr>
              <a:t>Hoặc =E4+E5+E6+E7+E8</a:t>
            </a:r>
          </a:p>
          <a:p>
            <a:pPr algn="ctr"/>
            <a:endParaRPr lang="en-US" sz="2400" b="1">
              <a:solidFill>
                <a:srgbClr val="A50021"/>
              </a:solidFill>
            </a:endParaRPr>
          </a:p>
          <a:p>
            <a:pPr algn="ctr"/>
            <a:endParaRPr lang="en-US" sz="2400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457200" y="4648200"/>
            <a:ext cx="5029200" cy="2133600"/>
          </a:xfrm>
          <a:prstGeom prst="cloudCallout">
            <a:avLst>
              <a:gd name="adj1" fmla="val 83866"/>
              <a:gd name="adj2" fmla="val -63963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Lập công thức tính tổng cộng chi phí mỗi ngày ở ô E9?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Mời các em quan sát trang tính: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04800" y="304800"/>
            <a:ext cx="944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cs typeface="Arial" charset="0"/>
              </a:rPr>
              <a:t>     3/ Một số hàm trong chương trình bảng tính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1475" y="962025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cs typeface="Arial" charset="0"/>
              </a:rPr>
              <a:t>a/ Hàm tính tổng :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1727200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 Hàm tính tổng của một dãy số có tên là: </a:t>
            </a:r>
            <a:r>
              <a:rPr lang="en-US" sz="3200">
                <a:solidFill>
                  <a:srgbClr val="C00000"/>
                </a:solidFill>
              </a:rPr>
              <a:t>SUM</a:t>
            </a:r>
            <a:r>
              <a:rPr lang="en-US" sz="320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 Hàm SUM được nhập vào ô tính như sau: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r>
              <a:rPr lang="en-US" sz="3200" b="1">
                <a:solidFill>
                  <a:srgbClr val="C00000"/>
                </a:solidFill>
              </a:rPr>
              <a:t>	=SUM(a,b,c,…)</a:t>
            </a:r>
          </a:p>
          <a:p>
            <a:r>
              <a:rPr lang="en-US" sz="3200">
                <a:solidFill>
                  <a:srgbClr val="0000FF"/>
                </a:solidFill>
              </a:rPr>
              <a:t>  Trong đó: </a:t>
            </a:r>
          </a:p>
          <a:p>
            <a:r>
              <a:rPr lang="en-US" sz="3200">
                <a:solidFill>
                  <a:srgbClr val="0000FF"/>
                </a:solidFill>
              </a:rPr>
              <a:t>	Các biến a, b, c, … là các số hay địa chỉ của ô, khối và được đặt cách nhau bởi dấu phẩy. </a:t>
            </a:r>
          </a:p>
          <a:p>
            <a:r>
              <a:rPr lang="en-US" sz="3200">
                <a:solidFill>
                  <a:srgbClr val="0000FF"/>
                </a:solidFill>
              </a:rPr>
              <a:t>	Số lượng các biến là không hạn chế. </a:t>
            </a:r>
          </a:p>
          <a:p>
            <a:endParaRPr lang="en-US" sz="3200">
              <a:solidFill>
                <a:srgbClr val="0000FF"/>
              </a:solidFill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9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99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build="allAtOnce" animBg="1"/>
      <p:bldP spid="39952" grpId="1" build="allAtOnce" animBg="1"/>
      <p:bldP spid="39951" grpId="0" animBg="1"/>
      <p:bldP spid="39951" grpId="1" animBg="1"/>
      <p:bldP spid="39951" grpId="2" animBg="1"/>
      <p:bldP spid="5" grpId="0"/>
      <p:bldP spid="5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671513" y="838200"/>
          <a:ext cx="7896225" cy="4071938"/>
        </p:xfrm>
        <a:graphic>
          <a:graphicData uri="http://schemas.openxmlformats.org/presentationml/2006/ole">
            <p:oleObj spid="_x0000_s1026" name="Bitmap Image" r:id="rId5" imgW="5761905" imgH="2971429" progId="PBrush">
              <p:embed/>
            </p:oleObj>
          </a:graphicData>
        </a:graphic>
      </p:graphicFrame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3733800" y="5334000"/>
            <a:ext cx="3276600" cy="1143000"/>
          </a:xfrm>
          <a:prstGeom prst="wedgeRectCallout">
            <a:avLst>
              <a:gd name="adj1" fmla="val 59832"/>
              <a:gd name="adj2" fmla="val -12609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err="1">
                <a:solidFill>
                  <a:srgbClr val="C00000"/>
                </a:solidFill>
              </a:rPr>
              <a:t>Nhập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hàm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để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tính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tổng</a:t>
            </a:r>
            <a:r>
              <a:rPr lang="en-US" sz="2400" b="1">
                <a:solidFill>
                  <a:srgbClr val="C00000"/>
                </a:solidFill>
              </a:rPr>
              <a:t> chi </a:t>
            </a:r>
            <a:r>
              <a:rPr lang="en-US" sz="2400" b="1" err="1">
                <a:solidFill>
                  <a:srgbClr val="C00000"/>
                </a:solidFill>
              </a:rPr>
              <a:t>phí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thức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ăn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vào</a:t>
            </a:r>
            <a:r>
              <a:rPr lang="en-US" sz="2400" b="1">
                <a:solidFill>
                  <a:srgbClr val="C00000"/>
                </a:solidFill>
              </a:rPr>
              <a:t> ô E9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762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C00000"/>
                </a:solidFill>
              </a:rPr>
              <a:t>Ví dụ</a:t>
            </a:r>
            <a:r>
              <a:rPr lang="en-US" sz="3200" b="1">
                <a:solidFill>
                  <a:srgbClr val="C00000"/>
                </a:solidFill>
              </a:rPr>
              <a:t>:</a:t>
            </a:r>
            <a:r>
              <a:rPr lang="en-US" sz="3200" b="1">
                <a:solidFill>
                  <a:srgbClr val="0000FF"/>
                </a:solidFill>
              </a:rPr>
              <a:t> Cho trang tính như hình dưới đây: 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228600" y="838200"/>
          <a:ext cx="8724900" cy="3654425"/>
        </p:xfrm>
        <a:graphic>
          <a:graphicData uri="http://schemas.openxmlformats.org/presentationml/2006/ole">
            <p:oleObj spid="_x0000_s1027" name="Bitmap Image" r:id="rId6" imgW="8209524" imgH="3438095" progId="PBrush">
              <p:embed/>
            </p:oleObj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752600" y="5562600"/>
            <a:ext cx="2819400" cy="990600"/>
          </a:xfrm>
          <a:prstGeom prst="wedgeRectCallout">
            <a:avLst>
              <a:gd name="adj1" fmla="val 50118"/>
              <a:gd name="adj2" fmla="val -182136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err="1">
                <a:solidFill>
                  <a:srgbClr val="C00000"/>
                </a:solidFill>
              </a:rPr>
              <a:t>Trường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hợp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các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biến</a:t>
            </a:r>
            <a:r>
              <a:rPr lang="en-US" sz="2400" b="1">
                <a:solidFill>
                  <a:srgbClr val="C00000"/>
                </a:solidFill>
              </a:rPr>
              <a:t> a, b, c </a:t>
            </a:r>
            <a:r>
              <a:rPr lang="en-US" sz="2400" b="1" err="1">
                <a:solidFill>
                  <a:srgbClr val="C00000"/>
                </a:solidFill>
              </a:rPr>
              <a:t>là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số</a:t>
            </a:r>
            <a:r>
              <a:rPr lang="en-US" sz="2400" b="1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81000" y="685800"/>
          <a:ext cx="8382000" cy="4040188"/>
        </p:xfrm>
        <a:graphic>
          <a:graphicData uri="http://schemas.openxmlformats.org/presentationml/2006/ole">
            <p:oleObj spid="_x0000_s1028" name="Bitmap Image" r:id="rId7" imgW="8202170" imgH="3258005" progId="PBrush">
              <p:embed/>
            </p:oleObj>
          </a:graphicData>
        </a:graphic>
      </p:graphicFrame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676400" y="5334000"/>
            <a:ext cx="2743200" cy="1066800"/>
          </a:xfrm>
          <a:prstGeom prst="wedgeRectCallout">
            <a:avLst>
              <a:gd name="adj1" fmla="val 57329"/>
              <a:gd name="adj2" fmla="val -13632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err="1">
                <a:solidFill>
                  <a:srgbClr val="C00000"/>
                </a:solidFill>
              </a:rPr>
              <a:t>Trường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hợp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các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biến</a:t>
            </a:r>
            <a:r>
              <a:rPr lang="en-US" sz="2400" b="1">
                <a:solidFill>
                  <a:srgbClr val="C00000"/>
                </a:solidFill>
              </a:rPr>
              <a:t> a, b, c </a:t>
            </a:r>
            <a:r>
              <a:rPr lang="en-US" sz="2400" b="1" err="1">
                <a:solidFill>
                  <a:srgbClr val="C00000"/>
                </a:solidFill>
              </a:rPr>
              <a:t>là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địa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chỉ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các</a:t>
            </a:r>
            <a:r>
              <a:rPr lang="en-US" sz="2400" b="1">
                <a:solidFill>
                  <a:srgbClr val="C00000"/>
                </a:solidFill>
              </a:rPr>
              <a:t> ô </a:t>
            </a:r>
            <a:r>
              <a:rPr lang="en-US" sz="2400" b="1" err="1">
                <a:solidFill>
                  <a:srgbClr val="C00000"/>
                </a:solidFill>
              </a:rPr>
              <a:t>tính</a:t>
            </a:r>
            <a:endParaRPr lang="en-US" sz="2400" b="1">
              <a:solidFill>
                <a:srgbClr val="C00000"/>
              </a:solidFill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533400" y="762000"/>
          <a:ext cx="8305800" cy="4132263"/>
        </p:xfrm>
        <a:graphic>
          <a:graphicData uri="http://schemas.openxmlformats.org/presentationml/2006/ole">
            <p:oleObj spid="_x0000_s1029" name="Bitmap Image" r:id="rId8" imgW="6400000" imgH="3010320" progId="PBrush">
              <p:embed/>
            </p:oleObj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438400" y="5638800"/>
            <a:ext cx="2514600" cy="1219200"/>
          </a:xfrm>
          <a:prstGeom prst="wedgeRectCallout">
            <a:avLst>
              <a:gd name="adj1" fmla="val 86456"/>
              <a:gd name="adj2" fmla="val -14236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err="1">
                <a:solidFill>
                  <a:srgbClr val="C00000"/>
                </a:solidFill>
              </a:rPr>
              <a:t>Trường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hợp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các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biến</a:t>
            </a:r>
            <a:r>
              <a:rPr lang="en-US" sz="2400" b="1">
                <a:solidFill>
                  <a:srgbClr val="C00000"/>
                </a:solidFill>
              </a:rPr>
              <a:t> a, b, c </a:t>
            </a:r>
            <a:r>
              <a:rPr lang="en-US" sz="2400" b="1" err="1">
                <a:solidFill>
                  <a:srgbClr val="C00000"/>
                </a:solidFill>
              </a:rPr>
              <a:t>là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địa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chỉ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 b="1" err="1">
                <a:solidFill>
                  <a:srgbClr val="C00000"/>
                </a:solidFill>
              </a:rPr>
              <a:t>khối</a:t>
            </a:r>
            <a:r>
              <a:rPr lang="en-US" sz="24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" y="1066800"/>
            <a:ext cx="889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362200" y="5562600"/>
            <a:ext cx="2514600" cy="685800"/>
          </a:xfrm>
          <a:prstGeom prst="wedgeRectCallout">
            <a:avLst>
              <a:gd name="adj1" fmla="val 156224"/>
              <a:gd name="adj2" fmla="val -15085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C00000"/>
                </a:solidFill>
              </a:rPr>
              <a:t>Kết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quả</a:t>
            </a:r>
            <a:endParaRPr lang="en-US" sz="28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2" grpId="1" animBg="1"/>
      <p:bldP spid="114692" grpId="2" animBg="1"/>
      <p:bldP spid="1029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cs typeface="Arial" charset="0"/>
              </a:rPr>
              <a:t>b/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Hàm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tính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trung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bình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cộng</a:t>
            </a:r>
            <a:endParaRPr lang="en-US" sz="36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11430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cs typeface="Arial" charset="0"/>
              </a:rPr>
              <a:t>-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tính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trung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bình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cộng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của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một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dãy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số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có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tên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là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AVERAGE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Hàm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AVERAGE </a:t>
            </a:r>
            <a:r>
              <a:rPr lang="en-US" sz="3600" err="1">
                <a:solidFill>
                  <a:srgbClr val="0000FF"/>
                </a:solidFill>
              </a:rPr>
              <a:t>được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nhập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vào</a:t>
            </a:r>
            <a:r>
              <a:rPr lang="en-US" sz="3600">
                <a:solidFill>
                  <a:srgbClr val="0000FF"/>
                </a:solidFill>
              </a:rPr>
              <a:t> ô </a:t>
            </a:r>
            <a:r>
              <a:rPr lang="en-US" sz="3600" err="1">
                <a:solidFill>
                  <a:srgbClr val="0000FF"/>
                </a:solidFill>
              </a:rPr>
              <a:t>tính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như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 err="1">
                <a:solidFill>
                  <a:srgbClr val="0000FF"/>
                </a:solidFill>
              </a:rPr>
              <a:t>sau</a:t>
            </a:r>
            <a:r>
              <a:rPr lang="en-US" sz="3600">
                <a:solidFill>
                  <a:srgbClr val="0000FF"/>
                </a:solidFill>
              </a:rPr>
              <a:t>:     </a:t>
            </a:r>
          </a:p>
          <a:p>
            <a:r>
              <a:rPr lang="en-US" sz="3600" b="1">
                <a:solidFill>
                  <a:srgbClr val="0000FF"/>
                </a:solidFill>
                <a:cs typeface="Arial" charset="0"/>
              </a:rPr>
              <a:t>       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=AVERAGE(</a:t>
            </a:r>
            <a:r>
              <a:rPr lang="en-US" sz="3600" b="1" err="1">
                <a:solidFill>
                  <a:srgbClr val="C00000"/>
                </a:solidFill>
                <a:cs typeface="Arial" charset="0"/>
              </a:rPr>
              <a:t>a,b,c</a:t>
            </a:r>
            <a:r>
              <a:rPr lang="en-US" sz="3600" b="1">
                <a:solidFill>
                  <a:srgbClr val="C00000"/>
                </a:solidFill>
                <a:cs typeface="Arial" charset="0"/>
              </a:rPr>
              <a:t>,…)</a:t>
            </a:r>
          </a:p>
          <a:p>
            <a:pPr algn="just"/>
            <a:r>
              <a:rPr lang="en-US" sz="360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biến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a,b,c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số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hay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địa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chỉ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các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ô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cần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err="1">
                <a:solidFill>
                  <a:srgbClr val="0000FF"/>
                </a:solidFill>
                <a:cs typeface="Arial" charset="0"/>
              </a:rPr>
              <a:t>tính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F1C3A3C6-CD82-4ED2-A0CF-DF9693C0C37E}"/>
  <p:tag name="ISPRING_RESOURCE_FOLDER" val="E:\Bai giang E_Learning 2016\BAI 4 Tin 7\Bai 4 Su dung ham de tinh toan\"/>
  <p:tag name="ISPRING_PRESENTATION_PATH" val="E:\Bai giang E_Learning 2016\BAI 4 Tin 7\Bai 4 Su dung ham de tinh toan.pptx"/>
  <p:tag name="ISPRING_PROJECT_FOLDER_UPDATED" val="1"/>
  <p:tag name="ISPRING_ULTRA_SCORM_COURSE_ID" val="631FFAA2-A770-49A9-B0A5-F3445D0CE2A1"/>
  <p:tag name="ISPRING_SCORM_RATE_SLIDES" val="0"/>
  <p:tag name="ISPRING_SCORM_PASSING_SCORE" val="8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ai 4 Su dung ham de tinh toan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13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22&quot;/&gt;&lt;property id=&quot;20307&quot; value=&quot;275&quot;/&gt;&lt;/object&gt;&lt;object type=&quot;3&quot; unique_id=&quot;10024&quot;&gt;&lt;property id=&quot;20148&quot; value=&quot;5&quot;/&gt;&lt;property id=&quot;20300&quot; value=&quot;Slide 23&quot;/&gt;&lt;property id=&quot;20307&quot; value=&quot;277&quot;/&gt;&lt;/object&gt;&lt;object type=&quot;3&quot; unique_id=&quot;10025&quot;&gt;&lt;property id=&quot;20148&quot; value=&quot;5&quot;/&gt;&lt;property id=&quot;20300&quot; value=&quot;Slide 24 - &amp;quot;TÀI LIỆU THAM KHẢO:&amp;quot;&quot;/&gt;&lt;property id=&quot;20307&quot; value=&quot;278&quot;/&gt;&lt;/object&gt;&lt;object type=&quot;3&quot; unique_id=&quot;10790&quot;&gt;&lt;property id=&quot;20148&quot; value=&quot;5&quot;/&gt;&lt;property id=&quot;20300&quot; value=&quot;Slide 19&quot;/&gt;&lt;property id=&quot;20307&quot; value=&quot;279&quot;/&gt;&lt;/object&gt;&lt;object type=&quot;3&quot; unique_id=&quot;10976&quot;&gt;&lt;property id=&quot;20148&quot; value=&quot;5&quot;/&gt;&lt;property id=&quot;20300&quot; value=&quot;Slide 21&quot;/&gt;&lt;property id=&quot;20307&quot; value=&quot;280&quot;/&gt;&lt;/object&gt;&lt;object type=&quot;3&quot; unique_id=&quot;11000&quot;&gt;&lt;property id=&quot;20148&quot; value=&quot;5&quot;/&gt;&lt;property id=&quot;20300&quot; value=&quot;Slide 5&quot;/&gt;&lt;property id=&quot;20307&quot; value=&quot;281&quot;/&gt;&lt;/object&gt;&lt;object type=&quot;3&quot; unique_id=&quot;11145&quot;&gt;&lt;property id=&quot;20148&quot; value=&quot;5&quot;/&gt;&lt;property id=&quot;20300&quot; value=&quot;Slide 4&quot;/&gt;&lt;property id=&quot;20307&quot; value=&quot;282&quot;/&gt;&lt;/object&gt;&lt;object type=&quot;3&quot; unique_id=&quot;11171&quot;&gt;&lt;property id=&quot;20148&quot; value=&quot;5&quot;/&gt;&lt;property id=&quot;20300&quot; value=&quot;Slide 20&quot;/&gt;&lt;property id=&quot;20307&quot; value=&quot;283&quot;/&gt;&lt;/object&gt;&lt;/object&gt;&lt;/object&gt;&lt;/database&gt;"/>
  <p:tag name="ISPRING_PRESENTER_PHOTO_0" val="png|iVBORw0KGgoAAAANSUhEUgAAAO4AAAFACAYAAAC7j0AIAAAAAXNSR0IArs4c6QAAAARnQU1BAACx&#10;jwv8YQUAAAAJcEhZcwAADsMAAA7DAcdvqGQAAP+lSURBVHherP3Vn15XkjQKd9uWZHGpxMzMzMzM&#10;zMzMbMm2zJbZlmVJFjMzsyzZ3T0zPfSei++7O39HnohcK/dee9eukjzzXqzfg/VUqVSxIzMyMvMv&#10;T25cXfyPp4+OPbp+BedydJ7w8c0rxx7evHzsvj7P14P3XHPPPcQtT+Jr8XWPrrn3P9Tb8PVreJw8&#10;7j18zr7HNf911449uZnPCT8j+nr3Ge5reJv38PuEr+vPhn8j/71Po9eu6X197J/j+57gPMX3eup/&#10;Tn7+8+hcw/3rep5e54k/wz3Hx9fxvXnc59p7kj+D+/z42Pvcc0/wu7Zj7+HPnvw9pf7d+rp7z1Oc&#10;57zFc7y18xSv8zUe/bzEz+B+N+697ueIvi7P+1KfG7zufj/+c6LPcL+Tp/53F/5M4feI77vfI0/W&#10;e+25327Hr6d/3vy+Lu/vxP++8Fn8vPwOPy/9WtZz8Xtu4v0814+9vGP3g9s7eP42PhN/l7/dvHDs&#10;+bWzei4e/PbYzZP7jv3n02vH/vLoxpVL//9//7v8y7OHwXkk//rskfzb00f63D+ePtDzL0/j9/wr&#10;nud79Dk79hn8uqeP8TqPfw9v8VgPXvuX6PETvOeJ/Nvzp3prh+/T+8/d0df9fb3Fa/Y93K17zM91&#10;78Nzevhe/FteuM+Ivw+e09d5+0j+iff8074nPuefT/H+J4/l38KfAa//G9+nn4X3vHgs/4Fbnn/X&#10;457/N30fXsfX8vzbs6d4zzP5d9yG/1Y+/g/8TPze+rk4/57n4HPxGXz+n/i9/vMJfu+PH+Bne+Df&#10;y9fxdf778t/Mfw//XXb42fwd8PE/9ed94n9uf4uf9d9x3PP8Xvz3u+8XfV/8H/P5+H3u/fbz2vt5&#10;G/1O/Oe4z+DX8t/rvqf7LH790+h3x9+FfW34Gcnn7Gd0t/+J/wv7ueP32XP288b/T3z/f754ql8X&#10;Hvu3uM9w7/kvfR9uf3vm3mvP4/F//cbn3XGfZ59pz/M92ee/Xz4XHr7+3y953OPovHom/+clv99D&#10;nHvyn09uyb8/uiGPLhyR326clP/3n4/lL7zaE5yPb1zx5ypur8kTPVfk0Y2r8vD6Ndza68lbfH3q&#10;a/n17jP0c24mH7vn+Rw/x73Hve/6nzxX8X77Wexz3PcKP+vxDfe5T2/dSJ1reOx+Pp6n+Hme6n28&#10;F18DhpFnqc8CY7n34uvsPMN9nvizLuvPZf9u/Vnse4f/RnwPMBDOtejw++Gqr983v8PXH1+9pIf3&#10;n/O9/jOe6s+b/3nMnx0n/D78/nyc/jns+9vP8/TGZf++G8F7s3/e/D7r+c34a+1ndu/l90/+DOFn&#10;5H8fX4Pf/Ytbyd9jQV/L99r5Dfd5+Fhv8bPoc7i15/Tx7fjn1ufxOOvYzxG+52X4Xv+1r+7cFDCt&#10;O7eD+/bcXX6Pq/hZruBnuSQvrp+Vp1dOy/Vj++TWqf3y74+vhsBNA84B7BFA9Qh/ZDHYYuC6P04D&#10;bgzWGJDujygEaNb9R9fzvuf1QCaIYuDbBcGBK7wIuPc9xS8tBJwDYPqP3H3tM/x7n+HfjfAt+Cy7&#10;CDlQ8rP4x5cAMR/jAhCDO75gPAN4n+vn+guDXhwcSGMAuz/eLNDyveFBuBw9NiCmQWsgRToUAToE&#10;ZPz944sHv3948Yh/Hv5cSZCnLzT5fZ57Hy8YMcCeKVDt4hUCL+8FzYBoP/ubgdr9m9IXpQS4AuA+&#10;98A18Cq4DcAAXwLwrwGuAt2/h8ANwUuw/u4P7/92NwQu34vnbhO4uHjcvAzgXgTLngdwT8mN4z/L&#10;3bMH5J8OuFfAuI8SLOkYMAQF/uP5BxmBNGRdY08Dvrt1YIyZJz+mDdmZ7zEQp4FL5rSfKw1Mfg1y&#10;V3+BSF+A+DPgjz5gScfU/GN2/874D94B9ylB638H8fciW7l/D4EQMZH/XLIu/6P5B6nMphcKB1yC&#10;VgGrLG4XBt469uMf8DPPvvoZeRg3Bk0IPAde97Mo2+JClIwiGEkEUQXZVi8ueRk9DY74D55AIuPw&#10;JAHm/i3hZ7mfMw0sfk/3vvA1A2j42e578XMdwOz3477OXbjsAmDvyfv97PsbSN0Fx73PAEighozL&#10;x/wZDazx+/A1HoQFsS3B+gL/z/aeF3dw34PWgGssS8YleGPgArBgWR4F7Z0YuC8A3BceuHdOH5QH&#10;53+Vfz4y4CJ/cSFvGOKCbZRtr8hDABYA1xMzbHaY6j7DgOvA8TrGzXr9Cf4DkyGviwDyMqr9zAQ2&#10;jwdXxJY+FFaAuc9070kzc/Znxz8Dvr8HZSZwfbiqwGXY7UFE1k4D1j3mH2j8RwdRKINtCcgwCnCR&#10;QJo1FcC8mFjYH4XLTHfcH2QETJ8W2HNZLJZkqRC4Bl4HNksnYvDGKUbE1IkLkYsa3M+SF7B2cVAA&#10;Ebjhzx1dLN3Fz0ASASxIOULgOvC631sI3DAUDtk0CpeDkNrAyK/PL0x2wCVb8iRD6US47MH8CsCO&#10;wmUD7Z1rAC8PQKyMewk/8wV5jlD52dXTcv/cr/Lo0hGEytcsVCbjEpwxeO0P/BGef6igJRvyNsxp&#10;k3lqNgAdU77JcWzr8kxjXwOOe82FrnbrLgohCPlHzsfMM3nfwE8gOfZzn+dAqJ8VAfxN8myGzwCB&#10;gcdC5eCPhuyijGshMABqwLXbvAwWhJCewRwrkh19jh4xdcjI+Jmv+RAatyH7KZADNkzknZ6ls0LJ&#10;MFTPG5ImQRxHD+5nyi8/D5/PL5x2bJ7MJRMXnBSz8/35gda+LgIkQYALaQKgKWCGQCbQwvemfw8F&#10;gbeg/NeB27GqMWzW7SswLs9L5rdgW4L2+TUA9/wheXjxVwD3soXKT1I5rIWbFKfAuFEoamFxWqjC&#10;H+v11wM0K5dNA9qFrQ7oLgRO5r9h6GrvjdnTcmpj3TgUTgpgFj7mJ4jZ18VgdsJOICRlXOH1j54X&#10;DDIuwc2wjxcPn9fqHzqfY76bCD3tMV6LRDEXEhK4vLjw1nLvJMPhtWsFi1oxy8Wsnn4uP5Es+Ueb&#10;Zl8X1oYhc54wOQCcfc903pn+mkxA8nN8nh8CMxSOws9JgFSBG4fJWQC2sJm3WcBNf02B4C1AwOLX&#10;ad7rWfYlAWr3eetBS+D+DnEKZSB5cvmEPLlyXO4hv3188TAUZgMuSh+PoxwxGQITOA9wNc8Sp5wy&#10;nAyxQyBmAa8g5uX7HRjt+8UAtq9zrBnmpXmFKGPVvAqrY1uGuu6P38Qj/7xn4/DrLDw3RTb9B54n&#10;1PTMoyEywiYqyg54AA2/n1e43R87w8YYDPocLoC85c9pt3aBMvY18Uv/nZo749Yzb5awlQaKsWMW&#10;yNLimAOb/YxpEcldcAoSjRJRQBQmZ+TBPjwuiOkI3PDfkgZ4HqaNWDXJoFHuG1x8Dbgv8ZwB1xRr&#10;A6l9v9cxrgKTwlMqx42/jgDNGyob0ypo796QV4gSHl86KXfPHJIHCJPvnzkozy4fBeNeIuNeO8b6&#10;pwGD5R8eBXLEogASQuRYnIoZ+fENlCbyAS+MFZ413W3BoHUXDKdCpy8eVjJy6rD9wcYADcNcY0sD&#10;o4lK/GyyF8Nd/uEkRRdjbb7mBBwr/fgLSVBmsRA0EqishGNlIf13xKF5xPYBCzuxyv4QYwZ2z7kQ&#10;2dhMxTKvdjvwsgTl2DwMh01pzgLvmzFqkpH151AxyHJSA24oLGWrt+H3MzU86wISimJpVstzkbTf&#10;s/8/svCWwlI6r01+FnLOUEH2ebd+jc+j9bPwO37pGdeYPA3W1wlUClYTngJlOQIt8lgqxjFwyb58&#10;fE3DYwJWQUvmBeM+vnhS7pz6BaA9JPfPHpSnl49AnLoYA9fY0YEtrdBm13BjwGbVaj1bIozjZ+vn&#10;4n6sLls+awq2sW0YcoeAN5WWf7hxrhqG1kmmNSZ2wNMLgjKUA6YJJK5E4VXfBFis/uuAEqq1MWMn&#10;1VlVriPQx6WgKJf2n2/fL1Y7CdybEXuZeBW/L1SifdjsBZdQZAoBEoK3oPA1bx4b56vZr4VsGdZ0&#10;81d388uls0JkE5BCQOd3ISKIjB2zmDhiZOSUBTH5c7xuKnNYDvrNq8SvE6VCRo4EJ8+4xroh2/52&#10;BzVaFaLCkPlaBNoIvKjlPr16FiHyYRWm7p87CBMGclwCl3bDfzx55IDlc0rNaSkS+fIPrI8BC4b3&#10;GSYzFy1IfLrugUvwhkwdM2wypPXA9WJYnJvSQBEKTAb0tIkjvgDEQI5zXhWN/FXWASfIHX2YGjGd&#10;Z01XSopV2/QfEgGjSrMC1+elJip584VTd92JLhT++7l814Dra72pnyVZRiJb86LBMDZWjM2cYcwb&#10;/vFnMeCbgCMLvP+b5woKqw20FsrycUEXI2PcKPQNVOjoAkA29sAMPzdxMfHADlk5i/0LYtvwtRC8&#10;vG+GizR407mtAdYYV5XlGxflEVj3/vkjcufMARWn/slQOQIuWdGOZ0kr/RC4VJfzKMoBYE00Cmux&#10;VhriLfzMvpyU30UgrvnqBcSXlcKSUFoZdoCPGTrOfY1tTWXOa0Bw/3Hp+qgB2YXKasAwdxUFp5Sr&#10;yf7z1eAQuaeoKvvQXXNa59hindbyV4a4rpxiQDa2srqo+7mikNwrxHpx8LmvC1+TjqO0qyqr5JMV&#10;rhqY3kz9LZhZCwJ1+oKnNVMNV5MhawiwdI6cZlaCLQR8+LV2n04oc0hlsXwoTNn77GvDPPpNwmQD&#10;ZwjeNHBf+FptFFIzLIYwlRe4YGYA9zlY99Gl43IHofJDiFMJ4DqwxEqugYeqcjbjuvKMsW1sZrB6&#10;quWqZGWXBz+8dimjnJQEsuW4MQtbCcishlaLtRzWMy4uIuHPELMtvj8jBp+j6h+CF0nyAtdKMK4O&#10;qwoxgUuRAL+H6A+cnxEIGxoeE7i4Qup7NTR3wFd21YP7BKqClaF5XAd9jq/hycPkClRjchfyOzeU&#10;u8CkGdV9fWyJDAGZLsOkAZG+KBWkOufJPQOmC//gs0Ac5eTerqnA5UmVZ96E1bPUYc13PZhVIcZ5&#10;hd99CFz7v7Ov17w2ZcjIVJ4zHFPp0DjMiUPDhYlVMevSgHHLmzDyAvd3iFe/374ir4Cd365fQEno&#10;lNw9B5EKofI/HxnjwvCdv3CUdkYZ0JyaTOBGtVH+0eIP2FxOVvd9dJ2AvfRGwDVhKu1mcmKPsy3m&#10;dVXF4Xpeu6NnQ+/CCUO1ZCkjZtTQZWX3+fPwa9E1E4EpEX4a43qG5oWKX2M127iU41RgexyCL786&#10;aEFKMQ0fphIbcNMhc9oemQ5B0+Fo2vKYH4jyKMYefK8DXcy0zqlE9fZNgOvY2acGGUDPBJuJUmR3&#10;uqP899P3esZPM66zLCbz4lBJDkGYldNmsW46fI4FLFxUIE6lGZfs+wdy4Ve3LuPAPYWyEH3K988f&#10;lP94fMWLU28E3LTxwpxUYa3T1RwjhVpFKYLWvZfhcqwY59+0kG2UzyoBue+df7OC+xr9z0oU8I3d&#10;MkLl4AKR9iEXJLKYbzlsOnBXdiuZhPbAOCRP555Z+bPm0Pjd8YQlD72QsFTnmw4eXbkYhfP2XAja&#10;dCicBqz9+7JC7LRoFL43vBim80i9SHhft35G6oSq7uvYOivMzQqNIwD7ENkaCAysYWNBVAYimxrz&#10;eqOE2lgV+N4J5euz+YPQvc9C6lBdzvoae6/Lg52aHJ/rCtzfb1/GYaPBmQi4GiprOSgDuHH5xuqq&#10;Wa6pUBmO66khcK0LiMxMASwN3LxOLBOS8u9y0VKK1lxdjqu5Hz7bmeljc4WrwcZ+17zhoQ87fXmB&#10;4SxzUsfueRsINBfz703/kdsfaFRO8l1D7o8tdgUxlDW/rTFk9IfvHVkGKIKSYLx/8Zw8vHxB7z+4&#10;dF5unz0ld86dlkd47gkujHz97vkz0XsMrAZ2+7zwNnwtDdTwcRhip/Nj+x2EYXUWcAmABGg92xG0&#10;UajsQ+bXiVdhhMKUIQ1cA40JV2aoSBgsfOich2m9Sm2Mat8rzbb5ATKP1THsAsrnvpWPfkezQRK4&#10;UJkZKt+6pIz7/PppuXnyZ3VP/fsTGDBgZ8wEbjJ0DhsIkg0GBJ6VW4z9QqHKyj+OcZnr5i9O8TX3&#10;efmD1uV4zntqpSD7z2YY6/zUSfA7tdfltnnzyGQDggvF3fv1fgBghnQJQPPn9BeHrPA6ZJpkiB6H&#10;tyELolFfHl65EAHx7oXTeAzQXjkvj69dkOsnj8i5Qz/LsZ+/k1+/3yunf/lRHlxGueAi/lPPHEcY&#10;j98dDsHtGNextDI1oh8LkfU5vMYLAe9nhev2XH4WxWRbXixYZQFXQYvfkzEfv9bCXnsu9CW/Sagd&#10;vicdIoesZ8C1Lh31DQf5bNoxZb7ikJ3186wmmwLgb8Hj/IwZFKfSxy4OFKrMLeWAawAm216RlxCn&#10;Xt66gBrzGQUumwz+wwHXM25ktjCQWgga5rhhL60DCIESu52cRTKZpzo/MQHpGDcsCeUtD+XNcWMQ&#10;K5gMKARXqLwa2P3rCfdT8JrzEHvm1DIOThqQCnQH6LhFj6YHb86IFGT3u7HvpUD179GGBO3xzdvt&#10;E4a+BM6jK2DNSw6gZNAn1y/i/lkPyrNyev8PcuCrT+TA15/KCYD27K8/yzmc47j/42cfyg+f7JYz&#10;B36Qy8cOylWAW29PHFYWfnDxvPtcaAz8XgpoXkCvOfZ24XfcPRNf2HxO6FOMJNOZF/tPKMwGXApH&#10;nmlDQ7+lMtalo2wehNjG2Fmgzk+kUtYlu/qQOWqxew1wI5D70FgvLgZePufBqmox3HHuFhcEdgT5&#10;rqAI6HjeXo/BG5g0aMhImC8IXITJ9xzj/nYDoL1xFr5lFyrfQy03AVxtIqCqHNkNzehvQAydT6G7&#10;yd2PGxQo4KTNFQbc8DNCW2OShS18zsO8dlHwfmbnLorBbLbE1zF2FOKppzjsHgqMFgZmU3UDUKb7&#10;evMAl5+poI2V4jj8dQxIAD0Cu5JJ6aL5+6M7mh9dP3lMDn7zhezasFLWLJorM8aOlAHdOsrwvt2l&#10;X9d2MrJ/Lxk3pB9ue8q4wX1lwpD+MhFnzfxZcujrL+TC4V/k+inU/M6fwDkp104ckUdXYVRH48X9&#10;i2cB5lO4SJyBGea8Po9RNO6P0os9z3jBwkWWDB1GJ3mAm7IfZgEqUbqxkkxGnhuGy4lSUJCW5AGu&#10;B7+xaxZ4+ZwpxnrfemNDBTnIg0NWTvfRRiaLgHlDFnVMnWyyzwtYY14HZnd8QwEqEnGofE3+uHsV&#10;Oe5lAPY8WBfAxbl7+gAYNwDuP5DjuoZ5AtdqqE6pdfXX/P3IaXsinUlPr7FwbsJR3OljJo/YPWXm&#10;iezwmaAKQ+skIPPmwq6dztxLsWEi+jrLeY1JIzbBH2kW677BcyFoI8ZNCWEhw8b3kbvcuyH/eHxX&#10;7l48JV/u3ibTRw+Xzq2aSfP6taV6+TJSpWxpqVSmlDtlS0m50sWkfOkSUjGnpFTKKS4VSxWTWuXL&#10;Su0K5aVprRoyoncPWTZrunz14W45+uM3cnzft3Lylx/kxP7v5cbpoxpS3zp7HAA+jf8fhtIAL0Lx&#10;Zyg5WE34weUzcpvgxkUlnQebep2fhdGVtaxtLxU+k3GDEDlSlq0UZMAO1WKLjPxtKGwZa2fVcUMQ&#10;a6isrOtKQpng9UDOAm66Jc+YNJpiAcAZQF9CxHqFY7ZJAyc/IxkqO7Dmd36HKPXHnSsK3FcIk1/e&#10;JHDPyD0A9yFquZ5xkeMGXuV0WchyxmSIG4S83oPMvNY8zhiEptbC2P+crA/nzZ+zgetG5zglWut/&#10;PlQ2QOfHrAmmCwSqiF19vZXTKpRVIkErL/vml7sWxLoa0kedLOyV5WEIDIDgj/v3+7cwz+uB3ASY&#10;3lu3Qvp0aiu1KuZKlXKlpSLAWi6nhJQDWMvhfkUAs3zZXCmbmyPlcsvguTJSAaciHlfCqVquLEBe&#10;QSqWLi2VS+dIg2pVpU+XTjJ28EBZPneWrFk8T5bNmQEwvycHv90r+/Z+KjvXrpBtK5bKVp7lS2Tj&#10;kgV4bqXs/+pzuXnuBEB7Xu6AnR9A9GIebIdRQgjmdJ6ZYF0vtCWfCxrVPRj19VRpJwReZmjsqwT5&#10;sWyenDcVGqfzXF4QYkA7ZTiREwf1W362hcjuc+KvdewePw5D6SzgvgRD5wUv2JbARZhMRfkV+nEJ&#10;2hfXUMcl4xK4bOuLctwAaMlyDoFjjEsGTJZ0yNIJMSqfZgKzU2L6Y6pmnGTVPKqzura8Gd8zmf7x&#10;eBEqLUS5fNVGpbgwOmHEN9FJweVrs2R2nwdHrJ0lRPnnwj8my4Ojn5sRC9MNRCkacrI3WEF7URn2&#10;nxgAduvsMdmxaol0a9kYbAkQAqjlc0tKGbBo6dLFpVQp3JYqifulpGSp0lIKgHSnNJ4vhfflSFmc&#10;cmUA4jK5AHt5qVgGJ6ecVC5TVmpUrCjN6tSVto0bSceWzaVP5w4yZnB/GT2wn/Tv2kU6t2whnVo0&#10;ly6tWuJxZ4ThvRB695FJI4fIexvWgKV/ciIhfs/3kCffu0AB7Kzm4TbrKgyD4xJVtnfZxKj8FGQD&#10;mpknoscpxg0V/TcFrYbe/pjSHJot3IypmIkJJlcWIigdgAm6SHhS4HoGtTEz/n0OiKzJ+iYB7QBy&#10;nUDJsNqB331OErwv4U8mcP/mgetC5TNwT8H2eBb9uPQqWznoH2BcF8aG4lGYu2YxYt5Bb9qDylIN&#10;QmVjXYbMGjbTp3yV9UgCxj2nz6ttMn+l2VxboQuITKxfk2rsj8JWz8xZxgUdCudZ1sCaZu40y/Ji&#10;4GYkZbSjEcwUqPiz8GfyoFWjhuaBEBjwH/lvzx6gjHNCtixdIF2aN5CaZUtItdxSUhmsWrYMQVpc&#10;SpQsBqAWl5KlS0qpHIAUQCVw3cnR29IAcJky5cC+5cHE5cG+5QB63OaCdXFbKRfgLVsBYXYFqVau&#10;gtSoUEnqgoXrVq8qNStVwKkstStXlXpVq0m9atWlQc0a0qpxA+kEgLdp2kja42IybugA+f6TPXLj&#10;7EkF730A9xHY9gHCZ6sV51dTjQDNkDkjbE7XoTV3zWDcuNyW/J3z6/8MaNPsTVAynI3VZNxHCTBm&#10;WDKmA64DrTvG0g6cBkQ4nyJ2Ljj8zQvQ+P1RN5AHsQH3FRjXctwXcE49unAYvblHnAGDM5H/gZGf&#10;Lo/NMkikGDaagBELTSHj6nRI72HmbQKkAG02cLNZVxVfKr8eBGbmJ+AKqv+m2+4ynUc+z8033E4z&#10;LtVoX8cN/2ijvE/ryK6WrN9Pyy9XlWHJtJ/v3CxdWjSSGuVKSs0KORoWl0OumkOQIiwmm/KU9GAt&#10;VboMmLcMgFpGcnJy9ZThAcOWBdOWyy2LU0FBWx4grVCuklQq707l8pWlMh5XAWgr41StiMcIpyuV&#10;K+fYGe8nuCuAnSvk5uK9uVK1fDmpU6Oa1MVpXKem9OzQVlYtnCPnDx+IgKIhM2rHWaybZknNd3ER&#10;y6+0E74/PyAWWBZKgT30GBcE7EjMikQp+pivOrAqCN3YmPDoNAqyq8+RE+wZAfzPAdd9pmvlCw8b&#10;D34Ha/+OHPcVjBcvESqzFPT8+iltpn927bibgPEQ41n/8eT+az3ExopJwLBn1wHY5bgUuALlWEek&#10;5AVv+jkXmudl3UzjQBAi28/C21CJThgtUkKRM7Q7AStRMgrKOlnhchbjmqKd1cHyAv8pZNlzv+6T&#10;iUP7Sb0q5ZCLlgZAwLAMiUuW0FCYDFoS7OpC4TLKrCVK4rmSjl0NtDmlAV68nptTFsBFqAzwliVw&#10;CcDyFaVChcpSUYFaWapVqCrVK+JUqibVK1cHMCuDifFefG1uKYC/dFkcXggIfgAZgK5SoSIAXklq&#10;VgUzV60sNSpXkOYN6sjsSePkxE/fa7j8EOUjlph438Ab1nnzq+GmAfhnWDPL9FFQDTcTtJ7VE3XW&#10;SJByIE3kqh647jkDV1pgyg51CxKd4teSIXLEuNqna725znxhwH167SR+58cxEeMEDBjGuI9fD9wI&#10;HAoSXHmVefNOqEjYDyPQxmJNNCMpBWoyFYWokF3TwLXXolqvMpzVk11k4MwTbDCPgRmF2VEN2JVr&#10;8mPbzDwX788zvMxUbz8q1QEZosL9O8q0e3dvl17tW0F4KgMgMSctAbAQsCWkVEmXv2oIrGzrgUsg&#10;a0jMQ2A71iWI+RxZ14EX4MMpCwYth5CYp0K5ilIJwK1coQpA6MBbp3ptqVezrlQBC+eWxOeUwPfB&#10;RaEUvi9Pjv+s8gi5K4KVqyGUroocuXplgLdSJWlarzbKUZ3l/Y1r5dxBjAelY8sLVo+vOgNHGP6+&#10;zjxhr79puJt+f6LEFLCuy1W9pTKfOm1aVQ4Zlqz7AhGSe84YN76vuWsQImflp/mD1kLuN2Vlfi9z&#10;TTnGfQbgPrl6As0GHrg6EB0KZ3aYnGFRDJResxgWNNnCjQ91h2FyZMfzwI1DZ2/gj8LiGOwaIofh&#10;Mu+bUOUBmBSpXEtceNRIwefUuBHXfrPAGwLXuoOcUh2Efv77O1OIb8PDv+mPB3fl77gQbkYu265R&#10;XeSTzDlLIaQFUEsWleIlXQ7LUxzgLU52DfJYBTAFKX8UsASZiVMAMZkyF3muhs/IaXNxCGAXMlcE&#10;84JhETJXBfMSuM0bNZcGteohLC6vF4ziYPviJUqB2R2Ayea5YPDyZcuCfcnAyJHx9dXAwLXIwMiN&#10;u7VuKavmzZZjP3ynKQAvwA/Dweye1V5Xz30dcNMClV10jc3TbK0N8Mw7mY9qOcaPXQ3qs5EfOSgH&#10;GWjJqu7Q2WUhswGXn8X7fJ7HwPtngfj694dh8+9sOtAaLlxTFKdunYXz7BSa6k9APzqJRnptMkhv&#10;MijYkqhmC22Tc8qpuafygteZMBxrupDZgTR+HApX0Xxgb6jXxwGTpWuIVg9Nd9TYmNIwXDZwpnPd&#10;gowaoWNK67PMcVPiVOgy4r/lXx7d1z/q+RPHStMaVaROZYpGJSUXDFsSwlNxHqjFBG0J3BI8xUuU&#10;VgAlDp8jsHBK8uB1MrOxJJmWR4EbsK4BV8ELEFcCAKtXqioN6zTAqS+1IUaVgir9bvHiUqy4+/4K&#10;Xlw8yuQw9HYXhLIAuIbQCMGrVqoiNatUlVoIpTs2byrLZs+ES+tn9//IiMtvVMgvpM0Kn9OC0Zvm&#10;uPZZeco9UX4ai0ivszXGwHWAjYGbzG+z8t03C4fflF3zvu+Pe1SiLyMCCIGL2rsy7knrDnpT4Mbi&#10;lSm9sb0xNGgkhSYHVFcaMSA6wSmpLLvHDtiOlZ3v1gD7psDNBGcqz7X35Jfjhs/bH2R+f5j2c/0L&#10;dIKH8A1PHNRXapfLgQgFBvPiE1mWLFeUp1QJBW0MXII3PgSUHQWWAZfgNYb0gCXTKtsyVPZsWwFM&#10;WQGPKyL0rQAgVoboxLy1Xq3aUqt6DWXvosXwPfC5PPwe+rlRPl1OWVxDb3wW2btyxSoIm6tAna4m&#10;HZo3k9UL5sulI79qicRqu1me5oLAXKCAxBA4uEhaGce+JgIlWTWowZryG1spqRhTVHIqclivtRrs&#10;mwI2r1gV5r9/HqTpzwvFKjLuS4TKL9Bc8NuNc945hXD5ygl5jvMfyU0Gr2fa2ISR17Ps8s686rC7&#10;Mrt1GfTIOmXYvdcY19hawauuqzikLgi4abZNg9YMF1GOmyoTkUnDklAes0VW+Se4CJCB2bXDPyg2&#10;A0wZPlDqlM+R6mVzJLd4UbAYmRIAAVAVtCXcYYhcjIfA8UA18BK0RYuVACuWlHdLOBA78EJ59qxr&#10;SjPZ1sJkhsoRUzLcZc7K0BeHOWtNlH+qgzlzoUoXw+fb55bA55J1nRjGXLqslGYoTuBD7KoARZq3&#10;lXFLdbomANy+aTNZu3ABvNRo8Mbvg57nfN1Uqd/hm+S2CjJV8V1jQr6HoM0AbkFfE5d1shXkNMOG&#10;IawTsVzIbOfPsG+67GNfGw6Ic/fJuAAufMrPrrKGewoAPu2Aq4zLgegoByWXfoUAjvcCaZufTX70&#10;DQmxgmxfk7ecpCDMALTmkT6EDoH7DMDlcaBOdtGke0tfB9xI9aUo5YWpKNcNHie8xgi7QgBHHl31&#10;zcb+Xf4sd6m04o/3j3u3ZM28GVIbNsUaAG3FnFKSA6CWAEjJrMVwWwwg1JzWM927Hrghw+p9ghan&#10;SHHc4muKemATzAQ5AaZA07quPx50OSgflcEph7BXGRcgZZ23MtizGkBH1qUAVaI4fg58XkmE5CU1&#10;x3bHLgxUt3NYcsIFgKCtCLGrMmq/1aBQV0PoTfDS4LFj7Wo1N7hGibgXOEtACnNb8x3nDXljz3Ro&#10;aYyBaPlovKQrNFNYTdUxruWtqKMr+K1WGwpPLMkkgRiCkiBNlGpSZaKsck7oPU6PWzWAJvPZYKqj&#10;Lw0p46KG+/w6mkAwnvUpAEvgaqjMHPcJgPvw2kWIUw+dyupFIMtdHYt6uyLnUCUmQIaTIAswUPhS&#10;janSj7QzhflxyLhu3hWnQKbrvGHum1UeSpR+Um171nGSMGZExghnb4wY1/uc83iPzb0TMC3DQ5ZE&#10;yDT/QF771fvbpWvzRlIVoXEVlGpySzqWJFAVfHhcFPftkE31PhkVACIo7RQuVlzeLRofAzZf17zU&#10;A9fyYz6OQuriCHnxntIAfVmEvuURUlcA41YCeCk01a9VB8CrJCXxWSUQLlv+TMBajk0As+xUBmE2&#10;Q2aG4WTdKgRt1ZpSBcBliYnGjk7Nm8u+Lz+XV1DRXcjsRssmRLyUaMXB5NQBDIwWButERZQUFcwA&#10;03OcODSOxaOQTV9AZ7HOn0QdNyFM8XP49SHDhmDNH7hvyqoFATjNqmnWTYxjVeCy2cDZHV8AuM+v&#10;we6IGu4LMi5Ay3rufzy97gwYBK6CgrmlHl9i8cAN5yPnFaEylOcArDZnKiwnsRc0BCgdVY89aM1d&#10;lQSwC53DE4I4nf/myXO9McL9G93RqfjW7pe6TSjU6oyKFW5rbOcfKvfpHtj7OUDbGGb/MlIJ7FqO&#10;4hOZlswKZdjAqgyKEzEo75NdAdLCeooJQVvI3/IxX9P3+5A5FJSKkTVR2imhrOmYszTu5+D7lsb3&#10;z8HX5eI+wVsRoW9N5KpN69STWgBeGYbe+Hr9vCBU15CcwKX4xfwZ4TdPOYhUlStXU+BWq1odIXcN&#10;qVWlOhTzyjKsdy85ijrvq7u35DFYN/zdp1nWXFL5uaVcLkonFVnSBKMQtHzODX5jLZ7lm+RGPT99&#10;wgNXtxcEFwBeGLJCYXsuFKnCkPjPhMNZ7zVg5wVpao6ylpzA8jr1gqoyGwzOaTmIwLXjgUvGZTmI&#10;c4/Bhjr43KnGaoH0Lqj8B5oTuHGIrH23aZa1x+w1DQCo4TDtkR604a0DMD7b2yRdU7jbC2ttcWGr&#10;XJbKrBFEYOyIwO5rj9GSLC0TZTTvh7VefA3DYuthJWgvHTkoA+EDrlMhF906BArrsxSemMM6VjXw&#10;psNegrIIAQuwRoCF2hs9xvMKdv85BJhjVqcCE6xkdFOfWT7KgX+ZPuYyuJ+Ln6E8bqshNK4JRbhu&#10;5SrwLjeRprXrKZBL4nsXw+HnFvUXFA3FPXBzoSrnQvAqi3CZwNU8F+FylSrVwL7VoDZX1RC8KsLx&#10;WePHoYUQqzIChTkLwPnaGyMvsdvxo6BRVg5PsmwT9fR6NxuHjMeuKDK33xekwDWGLzivLUhd/r8B&#10;3qxQOfm5aDDQqRfsCoL5Ap1Br25BnNJyEPYHgW0J4v98dsMsjw/UZ6tjWAMDvzYGREPM85udnGRc&#10;1zDvpjmmj4FWQ3ECEGB0QpTNVHLMyzDaar7O42whNIGc7FDJEz5HIW08aofGjtAGqTXhfJTmNFvz&#10;MX9uApaHjPuPRw8wOuaUzBo7XOpVKi9Vcp19sSTzWgCNAGMY7MJkFyKriqvshsfFWJJxDExw2ims&#10;z7mvs6NfmygXQaTCZzEkLon3sS7LQyGMHUSVGBrDxlgVqnYd1F+bIzxuqaeWdGnaVNo1bizVAbhc&#10;/iweuCaI8ZbALa2qNctCFZ25g8BFuFwRpxLyW2VfnBqV4MoCMzerUwfdR++7i75PVyJtQMtocSkt&#10;CpF1cXM8NjXMd7Ny2jikdgufGSZHw+MIThsy7jt2IhAqoC0czmbcP6Ms/28AnJ84FYXTYNwQuK9u&#10;nQf7ntMTMq4C9xFz3CeOcTXPZZO35qG2WjNevGWsq5sJ1OBv9kZTk/k1LodVtvN1WF4M9D9VP9vb&#10;Ez3zOnOFm8hg39NtPfAgJnC90hyCNAKwz8tdfu6XPXuDRdixY6sxQzNHGGJnAfa5Cmhu7hNb3B4y&#10;FGS4BQfNtpWLpVlN/BGjJluxDLt2mH+CxVSIAjgBgiIAFk9SgHIgpjgVAlSBTKDz/V51Zm5cDMxZ&#10;PDJoICQmWHFycHIBMgpR5ZFXl4ffuXqFclK/ahVpXL26NMNpUb2adKpXX3o0aiw9GjaSXs2aSfv6&#10;9XGxQYkH4TDBX6yoy515wdDSEIFLkQuvly/rgFveMy6Ba+CtBjtlrSo1YY2sLhXw847s308uHjsi&#10;D+imwu8sCVyCzKnEcakmBdxoMZct6PLb4SN3VPxYw2m9GLiB8Mqo2oWT7PIx3zE3B6RFKAuFnWPK&#10;heZpBfl1Ndw3yW21zJNeLZKnI8hslWzpQ36rbItuMgJXjwuXmeMSwArcJ1cccJWFPJgItJgtHXBt&#10;jYjluwRuuq/WfY0DtLEoPzNkSYKTjMxwOpG36kgVF2briBsVw+x7+1WSoXvK/6wJj7O/4pvAlOV/&#10;Tlsq00p1VDryZSza+pRpESbTcPB3iFEHvvxY+nRojbIPQMMWvBIIOQk43BbFIQCLAMAhmxahUuzL&#10;PMrGBDbCYct5ndhE8Ps6L5kb91lOKo3wt7R2C0F4wnNlYH2sCNW3Gnpxa1UEWOErblStorSrVxPg&#10;bCy9cbrUqSV9GzWQoa2ay+CWzWRo6xYyqGVT6d6ovrSuVVNqIgQuw7AeP0NxGjL0e7swXN1UbGZg&#10;mJwCLkNmApnOLHqhCdxquF8LIfnaxQvlDktDGr4G+3w0H7VBe26GtGM5ttyxHxfgIWumj4KWX+tv&#10;FdyxovxMGxnc6+kFW6Gd0XLm/PLbN2XcvB0+DnBvImJF0y08kLP6cNlArz24AC0dU2yid/ddqJwA&#10;7qMraDJAjqveYwNuIsyNgRv11Hogh3mv7QZyZaN4bGhaVHLgRIuYD6fTryv4mc8yt42Gnbl2wDh8&#10;dsPOlMFTzQmuQycVvqcep3PjtNBlTKwtbX7CIi8+f9y/rc3vk4cNlMoALKdRlCoBN1RxHGVWik+p&#10;8NfnsJa7qmpMdqVyrKUfupgoZvnQV8Nfd1hSyoFfmWFwLsLg8giBy6OZviIuGDUrlJXmNapK+zrV&#10;pVuDWjKwRQMZ0765TOzQQkbi/uiWjWRm9w4yA2cCnpvYqaWM74DTuS2A3Fxago2pgJdlNxK+P/Nb&#10;5s+l6WcG4zpXlrNSGngJWB59jMMuJIK3TrVaUhX5cMcWLeTAd9/KM3TSMBUxsCamXShT0hVEtoRI&#10;iPts/3uB3E7VZNx/Zi2ByPWswyhUoZN9vU41VkBbd49vZrecl5+pjOpLRGkAZwE3Xa/Nr3Zrtd10&#10;6ShdFkoLU7Z+JHqfrto0YeoiAEzQ4tym5dGJU8+uO1U5znE9cDW/BSAY1hrjhjuFsoAbMbDtHvIs&#10;6XJTF7qG4CRwGU7xWC4c5b4B02vJyLOwC7NdrqsKtPfIWkO9CWIW7hfY30shzULqgMGzSk38PiZG&#10;vYRq+vDyedm2fLE0rVkdEyeYZxYF6Iop0zrQulA3ylkzQEvgxkzM+/z6YgAqQIqvLYtTHmF3BYC1&#10;Mpi2MsBVCaF4NYKVLih08jSqUkna1aom/Zo1kBGtG8sUgHJ297Yyp3sbmde1jSzo1kaW9+0sKwd0&#10;lSV9Osr8HngOZ2HPDjIXQJ7cEeCFfbFFNTQjgFlVZcZFRENwMC7rwWbyoEhl4FWThz90alUE07J5&#10;geCtCeatgtemjhkD1oVxAEBitGU120hh9o0A2qubPgCv6+F1OexzApdA1nA43kaQmM3s2dqBn6xt&#10;irTv8yVbaz5dsK0xDJWzjBYFATd8vwOi6/5JjltN1msVuKmQ+XcA181RJnDdYX7rxCm29lFZPiX/&#10;FYlTBlzPulSXs0LlxFKwgHWzAO3Y0dkdY7Z07ink1XpL4Crz+tqu+542QN2Y3l1ENPT2IpVOQqQL&#10;y++EDX/ekHHJ7PweFg6HgM7TeeTz8VCdfniZ0xbP6388B6v9+MmH0qtta/yx4w+7WDEYGdD8TidU&#10;FCK7PJUnZNhQKVbGxde8y5BamboYwFIctd9iUgkXg5r47NoAUz3UXhuULy8NKlSQJlUqS0vkrq3Q&#10;btcWpy/a7ca1aSazurZVYC7r3U6W9WorK/u2l7X9O8rGQV1k85BusnlwV9k0uIus64fne7eRDf07&#10;yWq8f0GXNjKjYysZhjJW84pQhsG6VMRL499TmuUk7RpyeW4IVt43myWBS290ZfqZaYn0ITONGd99&#10;+om8QrPFI1yc1YyhIa2FtT5s5soVZVse/x6ybgAwZWAfYjvgBguq/QVAc9QoxPaszcdRg74rCRlw&#10;w3w2XQZ6XakoHRK/Lgc28Ia3+YlbvwPEOgAd+W0EWmVcD9zrZxEqA7g3T2cDN6kKxxv8ssCZGTqb&#10;IuxBpmFzNAEjzneVeQPgOgHLATtk/FCZ5utZoXf4HgOuquR6IaJ67ayWttFcJzD6x3zOmU+8sOVZ&#10;2NiWkxjVJXX+tKycPUPqVISdEOaGEgh1S6qCTDHK5bZppmVNVg9ArvXZokU9wzqws1uoDLzLvBDU&#10;BKPWg7jUEtMqWlWpIq1RvmkPb3Cnmmhqr1dX+tSvJ/0b1JXBDevItHbNZT6YdVmv9rIKYF3Tr51s&#10;HNgRIO0MsHaR7UO7ys5h3WXX8O6ye0R32Tmwk+wa1Ek+wHPvDe0hW8DES7u3k5kd28iQJg2lGf5N&#10;1QHesogYyLqlGaYjt2bHUC6MGLRSankICrI1OJQNpnAw362GFkKybiVYJscOGSJ3wbocrOaWk6UW&#10;lGnO60CqDAtgWXgcAcyHv8yV7TOckcJyXLNCOlDGqrQDt7XwuTDavs7VhJ2Y5dTm37wwVVBonB9A&#10;X/d8mP+akJVfPqwD4jiuJg1czXPPq2f52VUAFwD+r2e3fDkoYFwVjlRA4gDzPw9cy3EtrFW2TZR8&#10;XG7qvo87oXgVhs0Et6nQkYHDA5FfE31GENqHDf+68sSzs4FVPdM+541yXQ9Wq/uqhc+ParHa7Vl0&#10;xPTt0A4mCwxyA3CL03mkriWGyMUUkARuyLQE6zvvFgVoAVjcFgWACdgSeF8pMCynNdbBMLjGlStK&#10;i6oIf5GzdsYoma6Y2NijNgCL28EN68mIJshZmzWU8S0ay0yAdinC4lW928qGfh1k84BOsm0IgAqQ&#10;vje8h+wa0VPeH9VT9ozqJZ+M7o3TUz4e2UM+HdVDPhvTSz4d21c+HtNX3hvWU9b07SJzwdp96taU&#10;FigdVUd4Xgb/jhwcgrc0a8Ngf5owytKQ4TuSmP8ylNbeYAKYnUgevJXRmVQbnui9ez6Ql3BU8ffO&#10;ka9xWOzZ0APGGNCFyC73ZbnH2u0Se4YSAEy6qV7oLltfu/UzpPJ6lg24+PyAhQti2jd5LcsWmZ+Q&#10;lc24ELl0xpRzTP2uirLLcX/XKY8BcLFD6L+e3XaWRxOn0nntA+So/xPw0r4Y1WKVeWMF2cAY5bjM&#10;VzEQXMUmE6P8ranciTISw2af4xpj62cFObOaSWwtKEHo1WoDr3s92eMbNz84VudGAb0wQE3m1IdN&#10;SxZKgyoQZji5guUa1GKLwWJIMaowct00cI1tNacFYIsWQz6M21Kav9LTjFwVTEdm7QKAdqciXK+W&#10;9GtYV/o3IrvWlhHIYSe0aiJTWzeVWW2aylyAdjlmK6/r5QC7E8y6e1gPeX9kT/kAAN0zprd8BHDu&#10;GQOgju0lX4zrg9Mbp5fsndBHvprYV76e1F++wvl8Qn/ZPbKPbBrUQ2Z1bC2DGteT1tWQr9KyyZxb&#10;812WuVzYXJYAxuF9bUbArbUVkokpVlVCvsse4FzkydPHj9eqgxuX63JVO87xxMEEHqj+ceI5LyRF&#10;7ih9Dw+7fOISTtI6aU0Afg+QnwcVDl63C4LLS10unZ9f+U1ZOBSi8isRhe4p3g934Kqw5YH7B1KH&#10;PyzHDYBL6+PTK7A+knGfKnDjmVO2nMtC4IKAG3mYC8h1YyNFHOLaxUFzW1tWxeHgAB7rpQbsdEhs&#10;4A2f59ezmVtzXHy9TenX95BVUxcMzXVT+4sSua4Pr/XzOOUBn80dPad//lHGDuiDMLCE8yGbEMX6&#10;J5iXoGW++i6ASaC+A4YtBIYlYPk8GbkEmDYHgK+E8LMeSict4ULqiPlOPWCMGIhhbUOaNZIhzRvK&#10;sBYNZWizejKyeT2Z1LaJTIb4NLcDANsdIXFP5K+9O8nW/l3AmD3kw5EA6qje8vHYPvIxAPoJzmcK&#10;1N7y5fg+AGtfgLWffDtlgJ7vpg6U76YNku9nDpHvZg6VLyYOBND7yfoB3WVm59YysAnBi/E1EMNy&#10;IVZRKMsFeHPIvDgsQ+VoY78Drxt/43uCObCO1khYK8tiPE4T5LqHf/xeXkDUo86h6nBknDADhReh&#10;CGD87k1pdiqwA2GYG//mw+5QnPot8D27ecaulhs1z3PYe2ZTvWdnzald4wHLRg7IfpyNv02HvKEY&#10;ldWIkGbggtjXfS9TkzFL2QNXwetZl2B9fOkEBsVBVQaAPeNiI/3TR16Myq/0E4bMzgpZUM5Lln7g&#10;Q201Y3ihSnNXL0Y5sLkw2SYphGFxCLo8PmVfGzZ1ObGZLiUyObA6xo/q1D60DkfgGICjHB8/H0HL&#10;TQDvr18jzRFOVkAJqAxDY9oF1QXlOnnIujResLRT+F3kszhF3kXeS6YlaCH6lMUfflWEnPVhP2yD&#10;FrtuCIX7YPC5ghUNCqNaNZaxbZrImDaYsti6oUxu3wS5bGOZ0xH9r306yMb+nWXrgC6yA2c38tQP&#10;RwCoo/rKp6P7yOfj+oJB+8oXYFXHrP3km0k4k/vLN1MGyg/TB8tPAKqeWcNk/7xRsn/+KPkRj7+e&#10;PFDex2dsGNRdZnVuIwMa1ZHWiCzqovRUERcp2ibLslsIFx1GGgyfdYgdykZleABSTtBwhg03gaMK&#10;uonKg6nnT5kC4N7WudXaBJ8fcIPnXc7L/Jd5McNslyMTtARpzMDmVzaQ+124URdQzLqW76ZDZ/cz&#10;sUbsrJAKXC92MQem8psGYcjCYRmpIEcVhaeIlb3q7BRlG42Tl3EJXB6GywTrowvHtFOI9//z6U2/&#10;kT4F3IeR8YFAdiJPDNQsc0YMZAUtSjZRjhx5jVnKcUyWMGRYacdbGeNcNmXQCNnTmNp/VtZKSfMz&#10;G1NbAwVFqFCAi8Ab+JoZejM8vnbiqFw4tF8WT50IAYneX+SmAGFRrb2i9APXkdZkfXcPmwUcaN3h&#10;+4rjEOxVIPLUh2OpTQ3ksLVrIa+sLf0A3MGNassY1FwntW0qEwHaiW1R3gFgZ3duLkt6tIXwBNFp&#10;YGfZMRhi0xCITbj9aBhYVoHLcBiAHd9P9gKsXwGsDIV5vgVovwPLfg+W3QeA7p8zQn6ZO1IOALSH&#10;FoyRXxeOkYMA789zR8hX04bIR2P7QYnuITOgOPeHANYGJad6sE9WodkDwCzPEJmhs/dJa/8uGxt4&#10;CGQwL0WsCgBvdTQg0A/dsVlzbEU468wYarSIyz1pEFsJyMBgZSDbH/QiaipwLixXyzUzB1gyNbIm&#10;NmD40DpUq73byoljVKXZuE6xy4QuJ15FQlJqGmNWHbggF9XvweBzA2xkc8Rrv+P34jbzOfOFgdZC&#10;ZoJVGRfApUCVAdyQSQ2gVhpKv8bHqQ32tEIqcJ3ApUox68IB0GzQmOapzCW9yGTsG81KDoCayJE9&#10;+O0CkKjppsBtX+f81/7n8Pmu1ZBD4FopiJ/JVZZXAdxfvvxMOsOJVBG5LcNkApFMG/l72W5H4LJp&#10;IACtAhfPkaUqITesi/C4NZi2K0Lj3hjA1rd+TQhPtWU0QuIJZNg2MEyAXed1bQnAtpHVfTsghO0s&#10;W1DS2TWil3yAfPSD4b3kw6EQm4YDtHjus9HIXccjb50IsAbnG9wn4xK0P4JtfwbLHpo/Wn4FYA8v&#10;GidHFo+Xo0sm6C1BvG/2cPkW7/t0wgDZiAvDDBg2+uNn64ooozHWm1QD41bEKQ8higyrPbzsSFLD&#10;hpuHxdlYZQHWChjMXhWMWw3MWw/5+4+ffKxb11m+03DZ57V5gGv5roFHS0Ee6L6+6/zJbDB3td4o&#10;Z2bt1k9qjFXnYI4UPzNqWoiNH6590AtVAKrrJIpD5dBcEarBIXDT5o2Cvcxc5AWgMsfFhewP3P/D&#10;+5P/wL/ndwzO5+YChsgGXt5/htz2iQKXo2sIXM1xLVROh8OhCSMNXnstb8jsgEuxyIXB7pBlY6bV&#10;5zSfdfmpgih4f1Z+G6nNqfdlATfqIEqpzWHZKGyEYL2XF5EopAb73kYTweXjh2XT0kUQkmhtZKhY&#10;OpoeYf2xvKWarAqylnzAtkUc4xYHcCuBaWtzswBA2wmKMUHbv2EtGdCwugxvWhss20CmdWgMwLaQ&#10;FVCJ10J02gCGJWC3orTDXJag/Wh0P/l4VB/5ZCSUYeS2nyG3/XJsb/l6AkJiAPXbiQMUvLz9lowL&#10;tv0B+SzZ9gCY9vDCsXIUQD0GwBK0PLx/BEAmqH+eM1y+nzVcPpkwEIJVd5mC/Hp4k/rSHeBthbJU&#10;dYCyEoBbnhMyECKXREshWwNLabcSAYwcWJv42biP8hBy3XL43cydMBFMBuDi/81A68wVcX4biVRh&#10;N5DWYs2IkZ0fR2YNX8eNTRau5pvoLvLAjd1ZyKvt66gwA0B2IeBFIEtNTotV5nMO8+Ksck+0RlN3&#10;AtFk4TbN/4Hv44CL53Dh+h0rNQnUELivoCg/RW7LEwNXy0EG3HR+63zHLuS1jp901092F5DWT4Ow&#10;OKvck2bMdL4aPs5Tu30DkOtFoQDgxgp6/D7n13ZNBTcxxf/ML/tkaI+uUh55KkUa6121pnd2+mgJ&#10;COGz1mmVcYvKu+++C4AXV/W4LkecYuZTB4THverXkYGY/DikSR2UeGrL1LaNZHanZrK4R2tZBZPE&#10;OtRbNwK0mwd1RomnG1RjKsa9oRL3Q1mnLw6Ay5wW9/eOg+g0CYITclSe76dAdML5Yepg+RGA/WH6&#10;IM1pf0GITFYlaE8smSjHPWAJ2hDEhxeNlYMIn3+YNUK+nDxYNg/sKvM7tUIZqj5U7vrStgb6bzlQ&#10;nRMhOeOZtkiOeiVwIwCzpZCztjCnGeWh8viddYYN8tqJE8jnkOtSpCKzho4pKM4xGyYdThHDGtNG&#10;Oa5jbhdeu9w3AdJEO2BeD3Tozgpz2oI8ywbS0LRhpax03psVNnPIue4EUuBy2DkdUlzsxXUjeA6/&#10;h98xHM6Aa7dkYIL28cWj8pSMC/b9z8e+kd5tMgiBm5XX8g+8AKBaHqz5sTdSFACwgoCaJToVxML5&#10;vRY270fCWJTj2oTKuA3RykW3IUrdOH1CPtm6SZrVroE/VpoSWALynTQMixkew2VUxPfQMrdVgwVA&#10;++67RSDmlES4WE6awhPcnnVZMC1V2xEIjce2qC+TAdo5XVrIou6tZCWcT2sBXOayW+F62g62fW9o&#10;d3kfNdkPwayfIv/8YhxKODy4/yXO1yjnGGAJVj3TANrpQ8CyOAiPmdMenDdaWfX4sklyYunE6JzE&#10;45PLJ8sJ3PK1o0vHy5ElY+Xw4rGyf+4oqNP9Na9e1aujTMRakgEoUbWAe6sGSj8VwLpkXqrHGioT&#10;vBo24+B3QmBX4MYEXLgaINLY/8UX8vcH99X0wo6ryI8cATJunA/ZN1SZHYhNnIpVaX5eCKAEgLMa&#10;F7wfWmvGJkapGSObZV+Zwpy6OGSBVsNkDYVpeWTe7EbfhKCNFnqRcf0hcP/wwCXDugPm9WHz08sn&#10;AFyIUxexvBzg/fdHOroGEzDQHRR29sSClAOwhZX59dnG72FHj8t7tayTIUaFIW8W64biVVrE+rPg&#10;zWLVJAsTvAiTWfP1wwD4PagmXzpySJZOnwJvcG7Ua0v1WOdB+fDYnFKRQ6ooQFu0iBQDcCtB1KkH&#10;O2E7AL8H67Ooyw5tUlfGELTIaWd2bC4Lkcsu7cl8tj3siB2VaQnanQDtbpgpPoBx4iOYKAjYLxHC&#10;7kUOuheAJWjJtsqwAKsDrDs/zRiiOa0yLUJgsi1zWQL01Iop0Tm9cqrYMQAfA3iPLSOAJ8j304bi&#10;ew2Sz8cPlfV9u8q0ti2Ql9eVppVQ8oFiTDalESWHs6p0jKxrOXQ9wqgFg3UrIk0oj9/ZpmXL5G8A&#10;Lk3/BrR0jqulH5/nGihC4Jp4ZWF29DiVG4fANTYNu47iWjLH3lDUYvPB633M+ln+fZb7WkSQJ89V&#10;MYttgmRWx6oJtgVg3SY+CFFwSv2BCwhBrGYLOKRi8DoQc0AcVWWexwDvPx9eDZ1TxqiWtxrrhvlt&#10;3uZ4x9Rh87wrF+WXk6aFpizmzazhetU5/fX5gTnRKIH/3OypHMizFbg4+E9UoYpWTLSmHfvhGxmM&#10;Cf4VUbstDWsiGwHoMWazu/bZ+i4grdsiPOYpDNAWKVoY4aLbW9usakXpiu4dmimGo8wyDl07E1s1&#10;lOlQjeeSbREirwDbriFwESZv8cBVtoUTag8EqE/H9AFoaZoYiDIPblnqwa2GxlMHRWAlYHn2zRiq&#10;wGVeq4KUz20NuATrmVXT9JxdPV0P7xPUCuAVkwDeicrW3+F7fDtlGC4cyHsHotYLo0Z3lLFq0B6J&#10;UleuLxEx16Vg5SZGunlbLBFxPGxp/F76d+mqbZocbxOCUwHqhaYwX4xy2wDICnTLi62DiF//J8Lk&#10;RFODhej4/ulpG1F+SyZOhd0WFodhvP3scchMgcuB9ncA8m8WHitgTUGGEKWgxTG3lG7m4zhWd35D&#10;/fY3NBY8x5A4hsrKupewO+hRHuCGZR8HyGSPLZnUAO0ZVd1VSQujawqwk9dfnAXqEMBkXSvnFJTr&#10;hp+TBrA1LKQtk/G/iRckA677dz7FHwLVz7sXTskXu7ZgWkQD5KlkEM5FRhkIf5QK3OCYrfEdsGyR&#10;dwtDSS6MzQU50gQupA510MEDwA5tWkfGNqsrU9oAtO1R6unYVOZ3Rm7bncBtK2v7xMDdMQhuKOS3&#10;H4JxP4UYxdCYLPsVzBLfgGW/UeEJtVnNZYdoaKwsOxMsi7Mfh8A9OHuEHGaYDOAylyVwT66YrCxr&#10;oD23ZoZcWDdLeHvWg/kkXj8BAB9DWM1w+ycIVvvnjJavAOCtw3rJ5A6tpAn29VYAcEv7pn56tt3c&#10;Kzbi874bJVuOPb0AcbO69eT0gQNoi7yree4z7gkOQGnMaiaMvLlt3DGUN3wuIFS2ziEfMrsSE3Jj&#10;7422C4H5l9MiExmWoH7lTwjQNKDj5gXHtBHb4r4B10Ab31KgcuBlWGxM64BL0Lq9uE8vHwfbHgFo&#10;j+l9Hc+qzqnIq5y/sSIa5hY0t0fhsJZYXHO8O06ldWBys6PyY9E/I0r9mVDZAJpgaJaoAsEKdk8F&#10;rz53DbL7Tarb5+U6em6XzkKYXBFLsZjfomunhJ+LHLbl2ayod4q8K4WKFFbg5sCD3AAdPK1rVpUe&#10;KPkMaVoX/bEs+dSHoaIBxCiwLYA7r1NTALcVgNsGjIsmgQEdNb/dObibvA/G/UjLPchnxw2AC4rA&#10;ZW0WItRkHx4TuFMB2ulDZd90AHYGwAph6RcATYGL+4eRqx5bOE6OLSZwJ8up5VPkzEow7aoZCtbz&#10;a2fqUeDygH1PkX09eA8tgGA1HzVfnP1zxsjeaQDv6P5weTWQ6nCClUa0ob3DUNytPMRQWXuLAeRc&#10;lJAqoL5bGYr0h1u2YtPDQwdcRDgqLhl4g1a+MPxMA1gbAoK8OGmRzCtQaZ1WSz5OoErYLr1XmcAM&#10;GTfhisL3MtC+QpdTgpn9jOWo9uu91xp6e+BGrBv5kF2tlqqyOwiXAdxX+LtTb3LAuK90Cz1G1gC4&#10;BO2Dc7/Kw/OHAVwORM8XuPYHnu2kMifUw8wQNGZkrZ8y182nJvumyvKfAWxYuw2Z39khXW3Z2JjL&#10;pnke6+Fwb4xdvXgaqyX3YxRLTwyAQ+2WmwcAWnYAUYgytrXWvXcgRr0D0L6NUxShckUYNRqDbdvX&#10;rgYVubYMA3DHtkJe264hQNtEmZZnQVcaLFpCmCJwmeN2kK0QpxgmfzActVoYLD4fg9x2PIFL6yKZ&#10;dhDC18EaIvMwt/0JgN2H8/PM4XKAwAXT7p/tGRfAPb7IlYCOL0WOu2yqA+1qgJVHwetBvMY9PsPQ&#10;GYesy5ova79HAP5fF4yD42qcfD59pCzo10XaYN8uR9aUwu+F/muKd2zId+xL8MKsgpC6AsSsHJTH&#10;5k2eqnkuHUoJ0IZATLFwFvOmn0sbN9LilIE2KgOBcdmJlO7RDb8uUadlvorSEoH7u8+JXScSw2go&#10;4omGCExmxGOGyAQtX3dAtQYCD1waLgBwPh+NqME0xyRwz2vO+wLmizunfpHbJ/fLvTOHVGH+zyem&#10;KgfdQSEjJe8n2fgpm9o1bA6AGrBZgtko/KTAmw6N30Rl/jMAtjlXJnDZaNZocgaA+tQD1wDM/1Bu&#10;JNi392PpAM9wudLskmFHj1eTvSjFAW4xcIsocAshVC5R7F00vOdKM7Tlda5VHX2ztWRky3oyEaCd&#10;1hEqcmcAt0tTWdidoG0BYQqLtADc9f3b62GOu4vARfvdx6jXfoayzxco+6gghRz3GzAuw+Rv6Tkm&#10;eAHcfQyNYaDYj/MLzgEAV4WpOajdzhsTM+5ShMkrPNuuJlgBVICWwCXrXsDthXV4HvfJvieR8zJc&#10;prDFGrCaNQDg7+aOka3IefugKaEqGhJK+ekdZF02JjDHVfAq62IwADuJihSXfl26y62zZ1VddrOn&#10;kn7l/+3jrFy0IHEqbrwvuJTEHDpiXQUuwWpf44BJsLpcm6/hMQGJ2VEGXOeI8u9VdjUwu2mOFKle&#10;YWtBmN+assznrh35Qa4f/REAPqCqcgbjhqFkFiBjBtaJFEHYbAKVzZMK51aRmZN5r2fifKyL+YE4&#10;zHvT1smCQJ13yBy6kTxwCd7HCJMVvP52z7b10gxhbnlsii/pp1vYQDUKU1wjQvYthLIQc1sCtwgU&#10;5ZLoAKqNOU3qkELdcyBEqTGt6sF33EBmdEaI3LUJplOwbttClnXHAeOu6Nla2Zah8hYw7k7kuHvQ&#10;ckc7I4H7JeyMBO13CIu/Q3j8PZsE9CBUhhC1j6ExgErwGnAPzoa1cRbEqbmj5SiY8vgS5LfLECav&#10;gBiljAuwrpkVhcohcC+sx/PIe8+sQti8AvkucmOr+R5CrfcHWCY/njlCxqDxoR7G53COdAnteuK0&#10;SQdcsi1nSxO4uXRV4YJXE51DB7/5Rv718WNd+m0dPn8GsOm8OBSxXqcmh8pyPC7HhdDpcDf+LK44&#10;CYBLNiV4fXj9io8NkB60Lwy4amEMXgdgX3rQvmTpx89OduoywAvzheW2zG9DZZl57b0zBwPGtfGs&#10;yrihipyu1/rxqMqyfuojbtm+Z80EzBfjcTSBquxD04Jy3AJD5tCPjPa/rPcaoPMFb2rInObmFNC0&#10;eZ4gduDlVfjO+ZOybuk8zFFCCx9WiRQHGIvSnxyMU2XzADuC2AH0tgdu4SJFpAxyvgYYptYeExZ7&#10;wnAxFKw0gYJUJ9gZAdz53ZDXAqxLe7RS0Bpw1yFU1r7agV3Q8N5N9tDSSLYdy9yWIB0CQ8VQLdHw&#10;loDl+UmFqJF69vsw+RAYl8DlOTSHOS5KQRHbMkSGGIVzYe1subhuDlh2tj94bj2e2zAHZ7aC+iwA&#10;zryXgtYxmDcOg3F/AfvuxWfPRRN/6+pYoo1ZWKUQabCRQkNkAplhsq5LYUM+mxRck/7Otes0XKbJ&#10;RZvrOQUjI7/ND6CvBXmQy2YOn0vlumFPbn6MbWwbgTXBwM4BlT+jhh7kmHEdcH3vLQGswOUh62JM&#10;DSZdUFF2yjJ3B51AnnsY5yjuo8ngSQK4oTfZhCbf6B51+NjANgdgBW7UUIAxNLQ60qShC6ozmgQy&#10;fMbxkuTQIum7hlJWSLNIZhk0Es+lc2o/wjWaf8Wf0YQzBbDLddnwfeX4IVkyezKWQsMhhPy2OEBa&#10;jMBlKch2+rBpHmaLt7UMxBy3kBQG65bHH2ojdP90wDrLPnVryYimYFuUfmZAkJqtIXILALcVwuTW&#10;Drg9W2movA6+5M3aSABhCmy7BxbHT+CW+mrCYLAtmNYD98fpwwHWEcqy+wBUB1g0CswEePH8ftyS&#10;aQ8QuAiVf/WMe3IpRSmGxwTpXD0X18+Tyxvm67m0Ya47GwHajXiNZz1BDTB71fnkcoB3McCLnPng&#10;4kmyBZ1JA5s2kPrl2YDA+VuOZY1xyb4KXKQVLBuVLFRE5k6ahKXf9/zsZTcULhoM50PntPj0WrCG&#10;IXfgyFLFOMuAgdKMCVZJsIbbE9zsZi3vsFdWGdYzqApW9BrDbKEg9sDV12MQ51WQ4zw3VJWNcQle&#10;Oqe4uYDAZW7LQwDzMctAPHzO5bjYj5tupI+MC36wmmMyx7S6GsSPpbGRra6pwHuO1V0VqspBE33K&#10;BmkGjfwY11oAoyYFfo+EBzo5PaMgw0c42dFmVumtZ9ynuNrx8dlDP8uC6RMwUJwTEN34UhsG53pv&#10;acBwEy0i4EJNps2xAv5QG8CU3wmMO6B+LRkFYWpS24YAbhOEyc0A3JYK3MW4XdqthSzH/bUUpsC2&#10;W+mWUl8yOn/YrocpFV9AUd4Lxv1mKpl2OFgWwCVgZwOsACxBa4fg3T/DH7x+EIfAJeOeXIoS0Erm&#10;rgTjPDDqArm8cZE7mxYBsAsBXD43Xy5uApA34z5vN85TQBO8ZN4TCLePknmR+34xfYTMQ39wy0po&#10;LECpjB1QnHjJ1EKHtGvoDNCScVEaKv52YRnZrz/6pLGak2ODqCpHw+B8o/3/hbzXWSFtkkbc7ZMG&#10;McFbkE3SgJsoCRGYAXApMOnGAXw/njcFrstx46MCFYGr+S5ruSwFEbBnPOue87bH42BczJzKZtxk&#10;yUS3Dmho6UPkaMtAHDaHY2gYMj9E/pjlL86qzb6pslxQ3hspyT6stjpw9DOATd2OXgvheWG5EOe2&#10;fB05xoNLZ+Xw93sxqXA42vDoxXW9tJxvrFMc0cbHsPndALhvk3EBXM4mroD3NYGzqHudGupHHtuq&#10;gUxCE8GMjsxvCdzmmt8uxP1FOCt6tVZvMhsKtqNlbxfY9kOyLcpABO5nGDPzBRxT304dBgV5BGq2&#10;I8G4YFcCFycBXIIYYPoZ7/l51mgwL1xTKOEcW4BS0BK4pFZgIfWquWDdBQDkErm8ealc2uTO5c3L&#10;AdglYNrFcgHn4ka+h+BdqGC+DPBSyDqNUtJJlJTYoHAAzLsNP2vP2rBBwqSSwxlaBK6fEEKV2Rrw&#10;uYCsNJTl9k2ay9WTJ+XlPfboZkx5TPXl/im25edZ51GGmyrhcvKlm4KBm2RdDZXZOeRLROzusWaB&#10;14XKafZVQSpxWBayfUHMdZ0Rg+A1pZkeZbqm1KvsVGWMroksj/mvD3E2xmSoHPqbzYTBcJmdPpE5&#10;ImV9TAPwfwPctD3SHofAdc+5UFjz2ahExZ8TawytJHTtPFTP4xBQPpNhfXugFIRpDwiJNfzTVZlg&#10;Xm3hY77rQmXWb8m6zHMZUleDysq8r2fd6jBd1JIJbRugt5bAhaIMoC7oAZsjwuWFEKiWQFFePaCD&#10;bMK8qC0429FQsIttex64BK/mueOhJk9BfjsVjDsNwJ0xCmEyQArg/jJ7NG5x8HjfDIB2GoQqgnfm&#10;KAXur3PQETQfjQWLpwJwM1DimSWn14BxNy+TK9tXy+Udq+Ty9lVyadtKubh1hZzH8+cAaoL3wgaA&#10;FmzsgIuvQejMEtKZlRCtwLx0WX2HsHxmp+bSFAvPSpegu8zluW7gHJvu3SGASyPHrYmNgfv2fin/&#10;+uxRoi3P6qsUjSLBKQDxmwA4FJjy8y6Hn5N3N5ExsM28MpXYhcyR3ZHhM9xWClyWiQBk66e1ntrX&#10;hcmqRKtQFR+u1VQWpogF4nvly0Nmg3SNBmRcjGd9qjluErj5l4Ni4Fp+G89URr6ruS7rpG5Rl1vW&#10;5dmaz6ea3vMLk/8skPNzWVkZyD7Pbbh3AGZI/AhCV9RyyAgBz1898asc+OoT6d+1vZTzQ9NKcgQr&#10;F1Orusyl0xxHg1AZKnKhIi5cfhvCFJXVOpjS2KFWVUy2qCbDW9SS8W3rydT28CVDnCJw55NtwbJL&#10;kNeugoq8Fm17G3SManfZBlfSDohS7wO4H48CaEf1x3QLepSR504eqtZDsu5P0wFSz7phmLyPgFXg&#10;Iv9FXfcXgIrAPTx3ghxegLLOIjDlsulydOVsOb56vhxZOU9+XTFHDiyfKb/iuaOr5+K5OfLr0ply&#10;fBVCagMuWPcKwHtp/VwIVgiZUUaiMs0mhUMoEb0H9btHrYpStmRhrE6BSKV1XRoyfFnI3+oMK1z4&#10;1i1ZIn/DNoiwn9Y1HcSgfROgvu49+ZaHAmaOOoOC8o6VdHj7AsCykDkE7ysAl/mtgTc/oBoT2+vW&#10;GWTClC33cuE2G+hd4wEbDMyzrFMwED6TaelVZqj83wTufawgUcYNpi1muY7oiEou4yI4HQNT6DFF&#10;OV/vcEqY4vsKEqbepK6bzmmz7JEcr+omPRK4sYIcvRchM5mXh8Ddj/Ui3do0h0JcBCxBtbSohsFu&#10;VQgZl7OlXI5bGOHf22BdloPKIERsWBn5ba3KaIOrjk0CtWVCu/rKuNM7NEKo3AKM21oW9WonyzHf&#10;eAXa5lYO7CarcDYN7SXbhveR7Ti7AdgPRw/AlMb+CuDPxw1Cm91QWA4d61rIvA+sug/gJNP+RNEK&#10;h8Ddx4NcmDnvgdlj5dA8AncSzBNoHMDjvTNGy+dTR8oHYwfKNjTlb8XUiy2De+D7wxc9CS19U0bJ&#10;d3jfAYD91IpZYN0FchU57xWIWBegQp9DGYlGjZMoFR1bPkm+h3JNc0n10vh95bAshFzXA5fGFbdy&#10;FCIf0oyS+H3NnDBBfoNn2U2fcAPTnUD1vwNuHg90urXPh8cO8PxerLnaBkBXc7XzAqzngHvRP+e3&#10;IHhTBdky9hwnDRYhiPk+KwFZC1/YbGAMzfe8QKrG6Rc6U5k9ub4zyNr7mO8+PE/gnpL/foZQ2YBr&#10;zexseM4CrvbY+nDZDXSzxWB+pQhDZANIoOpm9eK+zqusgMwQobLAbO9L58/xY4bELPd4tlXWDdjW&#10;A/fB5bNy5dhB+f6T96Vr6+ZgEE46ZDO8U5V1djLDZN1b6xrlCdx3ChdBWaiQLt1qWqU8Gs+rYvhb&#10;NRkNxp3Ypj56bhtiiiK8yd0gSmF21BKMolkI8M7BpAtOvFjYE4PMMUdqzUAAaHg/gLev7BrZDyNW&#10;++kUxk9gdvh84hD5YhKZdwiYdyjcU3HO+yNz3+DsQ47Lo8+BnX+aMQazpcbK55OG6szlxRDF5rRH&#10;HzDANhM/3/RWdWVG63qyCE0PG9AF9NHoIfLN9LFQskepov0jHFlk2SsA70VlXZSKKFYBvCcAXNZ2&#10;Nw/rJs0rs52vKCY/ciYVfMsArynMNLAUp1EDc7hGDhgody/CFXTvlvMN6/iZeGtBfnOpXsewFh6n&#10;O3byNi840DpwWlgcg1YBSyCBBd2xhWDOysjXkiWg+HGaeQ209v7sLiGnRr9kE72ybn7APauM+wzb&#10;6f/bbTK4cuzvTx4l5hzbqNOEzzcxdwphccIlxY0Eqdw2Na4mC8D5sSq34lmuXBDzhqBNmzNC4D4k&#10;oyKHdUYLFxYTyI+uOrbl8/cB3LMHf5Jv9+ySHu1aQyVFfkthKgKtm4ts2+IdcMG6hd/F80WwfqO0&#10;tMP2vj4NqmPUaXV0AtWGMNVQpqCFb14XqMjYILAIZyrAOrJZHRmCcHpQvSoyrHENsHN9GYPS0ZxO&#10;rWVpr06YgtFVtsHyuGNEHw2dtZF+7AAIVYPlS4DpK4AwAq8HrTHxj8iBf0Au/P0UzJKaMESFrq34&#10;vBVoIZzdrp7MaFsXlkuUprrAvYWLyTJEAWtRjtrBiZFg4b2TUW6aw/7cmegSmg5zB3zKcEudRG57&#10;TkGLkhLqvXRYsWnhOMD7OYwhfRpUgRmDjMvlZAQvgEttAKxLcY8TMDlEvlu7dnLqwH75A5sOnqJ2&#10;6USqWGH+3wA3v9w2DJsdMwOQ/oQsGz7P+88j4FI88lbGALhpYOYVoZKOqXxZl4q0ApdMHjcb2CQM&#10;ilUsCdGz7ICrw+IuH/v74wdJ4II5CZxEP6wCNWPCo++/5bhVAj4auZqR02YpzVGpx7MsQcvNeA9s&#10;rnGqlht+j/TFIB0qO+Z2IpSpyG6dpzNc0N7I1+ieInBP/PStfL17h/TAmpGy+GNjbdLVcN20Ru4J&#10;cmGym3RRGIoyTw6EmfrYmkc1eWCjmhj5gvy2BbuBGqGxAG6pnu1kdtfWMh4q85DGNVEqgo+5ekXp&#10;VaOC9K5ZQfrVq4bnqsswDo7DxAl+3Rz4mVeBndmnu21oN8xN7gtgDdDRMgTw15OGoZF+BLqEIFrh&#10;/BQA+LvJwxW0ewh+OLFWco4VgLoYteQVKEGt6w1RjBMj8fpH6LndCwb/bibErEVT0WQwV06vhRgF&#10;gerq1mW4XYSQeBqAjF5eWiVZ2wVwadw4vYrvnyr7UHYaA+auWAppBYUpAy7yW7d2FEo8fmclUE7r&#10;3qGjHPj6a6woueOBy64sAtgWfP3PrZAEZcJBlaEeP8fF4gWYLQ3c5wCOgtXfKvPi/m8Md3HfbRkI&#10;TRRgbL5Ox1PCxpis16YNGgZeNwXDWv/Qj6uN9L6W63tyf8cGAx3RirCZzQaPLx7RWw/ci9nAJSMx&#10;vETYq6syI9B68OoOWzf43NVzXcjsBsTlNVPkeS4AtjI8a8G8BWAt97XdQg/4XohJfI9dUAy0blO9&#10;Ne3bfKtYPXZhsiv9WC6rTOtBq8oyfvn3Lp6R0/u/l8+3b5K+HSFOUVRhDVe367k9PwQvgfuun3RB&#10;gYrGCw4Qb4Lh5r3RezukYU0ZCeBOQEcQ2/jmdG0F11QLGQ2VeVQzDIfD8yPAuGPRlzsRc53G4XYU&#10;nhsNT/NYsPNoNNqPwfsmtKgjM9ECuKBLM1nZpx1a6qA6K/tCtILSzCb3rxFCf4v818DLHJhMTOPG&#10;pwi134dSvQ0D59bj6zeiVrwJIN4KIWwHctr3IIbtRtvgZ3jvdwyv58CTvBh9uhCpLkFNvrIZwEXJ&#10;6NbO1TgrtTR0jmyrziqIV2TddWDdlZO1PLQUa1DqV+DURwhT3ADIfcGMVvh7w++Jk0GKIUJpXr+h&#10;fLxtO0afsiTEAXLsFoo7ht4kJH7de5IKs5V1XFjsAJsXuAQoTwhc1lYtT1U2VeHIvU8BbUf9yvnn&#10;utpMEDB1PNHRj6/RRnoPXua6fgqGA647zG3Zk8v+XBWnlHGDUDmyLerMJr8wy6vF2SNaCeSkRTI0&#10;SZjo5YaXO0aOFV2bq5xkagKXzJteU6KD5RTE/vgacyJM1u+RjBY0p0WITJA+vEqWxQmBC8ZlDfcU&#10;GPfTrRtkQJdODrjKuKjd6vhVB15lXAIWJSBt5cMpC+A2xwqPgdhGMALAHY15UpPArtMxG3m8hsG1&#10;ZWzzOhBxGskCWAWXYaD5SoBo9ZBesmpwT1nUu73MgymDIJ/TpZU22c/BLKrZHZrqXOWFeLwW7LsN&#10;DQic+PgRrJCfo2toL0tFCJ1VtML5HqDl/W8nD8O6kQHyIca47hrSU9eNvAd23Q4ximUn7g9yA+jg&#10;hQaD/wBFev9cDI1bOBHh73S5ApBe37JYbmxbJte3LsXtErmxfYlc20bDBkwZcFbxXITT6vRq1IhX&#10;T5PtaPhvWhmN81yx4vf6UpiimEfQFoYWUBRCXgPsQtq2aqVrqqeaTMME/h9DMP6PLY95GNZ6dZPC&#10;Uzok5mNtHgiAy8cEW5pRTUiy11yTgfv8gspA6S4huxBEijMvDAQ3gUvrI8D7OxZau+Ma6tmPq8Bl&#10;qHwf+3H//vihH6kaOqDixgA3eC2/oejJZgRlyYhB48+z1Zp2a4DOqutqjsuQ2bNy5MqiIMYm+/Sk&#10;x3xKTcrKQQeQMS5DZD1eTX4KBn6Mxwe+/ES+3LlF+nXugHlJqD96UYXAdSNrLFRmKaiIgrcwzBcV&#10;wS7tsbJyUD3kq43Bti0b6Hgagnc0QDsFs5JngXUX9ICijPWXa6AkrwPzbQKwNkJR3ghArcNkxeUI&#10;YbnIa3nvjnp/KUJszlZeBjFrDZToTbBEbgfz7iZ4AbrPETqTdQlaY12aNHhfWRfg3YMclyCluYMD&#10;1bfjsJFhF77nJyMw2hXuLE7TYFvgkUUTtNRDG+Q1AnfrYi0FXdsCIAO0PFe30JgBuyTP5jkqVLH5&#10;/nPUkjvWrQIBqhCUeOgDzHG5uRAXukLQAQoVhkaA9KIGarlrFizAVMWbGGWDhV6+qd5a/f43oI1z&#10;XNdulw6HI+FJARrnubGKTOZ34XHItiFbJsCdke++roab/+scXWPAdSNrnKLswEvAstmAt76O64Dr&#10;xqq6aRZqYdSBb9YEj/uJUNnyXRuYHjMuWdWWVivg/E4fAx+Bex9AsWVf+QE3DJs1V7UNCAGg07Xg&#10;sAbsVoj4rh/fRBCHymBeAJVK8iOs0XyO1++ePSaHUMP9bNtGGdC1IwaiIVfT/Ixsyw3ybkcQx9Ow&#10;uYDmC3YGcTBcNSipXWuidgu2Hd+8rkwGy07BmYQQmNsIFmJfLQG4HJMuVvfj+NWushmstx3i03Yw&#10;IR1I23H43AYyMd6zuq9bibm6b0ds5Ouog9HXE7xwWnEu1W707FJ4+gohs6vvwpxBNZnAxWOGzF9A&#10;kd4D++R7cGVtxmesh4K9Eey+Beo2NyJ8CDb+DCWovWDwH9DAcBidRKdgrLgCu+ON7WRcgHXrQgB3&#10;gbv158rm+XJlC4wZAO6ljQyZZ8kPCyfJEIT55YoX0YkhJeCmojBVBA0I1AEK4fdFRT4HAtWciRN1&#10;+fVLTPJ//n8JuA7w1h+bt7RToAhFsFp3j7Es/ibSjGvsahcEMm2WayqTXYOe3GzwJp1TryBIOfA6&#10;5n2J/bgUpn5DjpsHuLZ9QG/9BoJwt21ec4YDbsLyqCCLbZMJnzGnZHjBKARuHsB5cKqybGzKziDv&#10;VeYiroKMGpGDSh1TpiKHOe55BS3Pw8swdeM/6+qxA3Ls+y/l/XUrpW+ndphiSAsfhSmyhmPbQlCP&#10;3wFwbcYUjRccDlcdpaCeEKYoLE2gKIVWvhkoA81BqLwY4e8KgHYVZkutBnDXc38t8k3aHHeSPQHY&#10;96Eavw/w7OYWPbDpVoTEmwDu9Vg7sg4gXgOgrQHg1kP93QQAs+F+F0owH2DZFwfJMTymoyo6qPES&#10;uGzE/wDMuhE57hpM21gPBl+Pi8EqqMlrcTHZjG19OwZhu99Q7htiUz6mXcwbr+18BCdZ9cpmMCtC&#10;4kvIa69snquMy3NlC17bwscImwHgQ0unyaT2LaUiRveUQirB+jeH5r1T6C2kE+9oZMKQuSQuelNH&#10;j4auwCmINzVMDtk2i3HzbbyPvM3JEk5WTfZNgav9tMq47jasxRKQ4WdrOB2A1x6/jnWTRgwnZv2B&#10;/l06p2jEcJZH2h0tVGaTPfbjArgUpyLn1N8fPwI7IeQNmgVcXZeij+3+icezqnmCIPJjaiwvDrfM&#10;R43zfpOBrq0kG3tQpoFLMBogI3EqBVAHXKc6a55bgAjmPsOXfwJxijnuQ6wqfHjltOa1D3GeAdwE&#10;7tHvvpAdqxZLt1bNtI5L4Noir8K64xbMofktTRdF4JqCWwhgro3WNq7tGN+6EQSpxjKNohSEpcXd&#10;0G+LMsxK9Nyu6oVpjgDuOjAp9wBtRvvedoSvFIg+RLj6IfJVnl1gyJ1gYjqpNiKkJsuuAnBXYXE1&#10;l1NvxND0LWwBRNM9J0HS0/zVRE54RBkHyvA+WB33zcZ8ZBgyPsMM5p34+rVsaMBKk1WccQWFeUGH&#10;ZogIGuBCU0+GNcBGBZhGhsFzPBrq9gxM61iPUbGfY74VG+c56samZFyCIHV501wFNQF9ZdMcCFgQ&#10;rMC6x9HEsLB3Z4y0gcqOvD8HHVPVkPuXKfy2FHrrLwiV38ZFDsCFsDeiXz+o+Mjl7gK4foRNGpx5&#10;n7f6q5+prONvkiFv2kARPbbabFAG0vDYs6uFymkGNWtiFnizvsZyXW0YeC3DJtXnCLh0UenMqTMK&#10;VguVeZ/THpPAxVxlqrNp4GqOqMAlA/vZTEG7nolSUV4bdQj5iReeXfk5ZNr7BK4qx054ygqTDbTp&#10;WwuXlbE9oJ3Q5QCc7cJy9sZQVX6o4TFcKFccaHkeXT4j148flIOYfEHg9uvSXpXiYgzzuHmPO4F0&#10;SwHUUX+Y37K5oEiRt6VxpXIyFBMzJrD8A8DOwmaCBQAKZyYvYe8tmG458tSIdRGmbkL4ugGuJea2&#10;KzEKZjkEqwU928NZhfwWefBaAHsNAM6Zy0sB+qUA/woIWKvweRuoMmMq5Ptg7M8UuNxagB5dbTDA&#10;TiCwJpsQPhrRA6BtLitQt10M9l8EI8gsGC+GNsBWhepYiwK3U4V3/iKVivxFapR4R+qVKSbNKpWW&#10;tlVKSbtyhWRS0yoYo9NFx9ecRL32LEQo9ulSVb5M9gVwr+Gwf/fUqlmyZfRAaYquqvKF38Gy7HKy&#10;aEA/mQqhrwqnX779V5SKUBLCBa9Xh/YYOH9aXt276RVl5pbePeX7c58hVCUwMwfLKdj5GnqoIeSY&#10;EmxgClnR8tr0c1mPs3praYzQkJnHM2wmwDPC5j8DXgMup2HEjOuA+8dtFy4TtBFw6Zz6++P77o8/&#10;D+N6YPitAJa7xvXYOLelAUNruQZeDyYXGjumvA8G1BzX36ZBlx9oQ1AaWFV5fk3IHF8YvKJMJRnA&#10;fQygPkKIzEPg3jt/Qm6dOgxx6iPZumy+TEN3UGkwqZYxbKu8sS0Z199/B2FhUQC3GRxTw1uivANQ&#10;cNLFPNRLF4FtXRsfTBUA7jKAj4PhVoExF6IXdwzKPX3rY8NB5TLSolwJaVqmqDSE37dl+dLw/laG&#10;XbKpilkL9HNaoaOohSzBxWApzBxrMYt5C6Zm7EZzwmdYsfkNBshpry7a+n5BWefIosnaeLB7SGdZ&#10;hZ9lKS8kULSnwRQyoHZ56VKjvAxs0QhOr8pSGWCqVKoIxsmWxKysijKsRydZOmGE9EO9uUnhv0j/&#10;soVlVYf62J7QQ8fjcHj6ubXTwbwInRW4czWkPoce391jB0tHKMt1MM62KXLcZX2xImXOHBnerJmU&#10;BOuWRBRD4HZq0RwD+U6oe4omjKdaDnKzoGIDBsFJUIZTIR1gYzZGD7WCN6MG64GWF6Dx2JlIXU6F&#10;vJbLhqANy0RZwE2DPu1Tfm0Dwh2KU24NySs/5ZEsa6zLWwpTsThFr3IAXAIwEpLC/ldlXRciu/IL&#10;GdoPX/MmCdsDZOWg6ELgLwh5lGWES68Dazpsznoc5dEp4Ur3FdFswTKQilEAKoF7CS4UgPchbh9c&#10;OiV3IEzdB3iPfv+FbFw8RxbNmAznFOu1nJPMZnlulkcnEEJAHVUTAbeQFEUI2KJqBazIbIxJF01h&#10;tMAER9ReWcIh4Mi6nObIyReLwZrD4KpqkVNEGvBUxipLiDnlC78lFXEBqI4/9rqYx9wUnueONSvJ&#10;cGw9mIiNB7RGMl+eixCcrMkclXkrx7hyfOvXAC5HqB5agMFw6L09vWomADxa3huEMBtD6RahS2lm&#10;S6w9qVde+gG4I7EZcDEuTqN6dpPG2MpXFVbFajhVEGGM69VTvtu4XhZjWF6PCiVkfO2KsqxNXVnZ&#10;ro58MLgDxuGMxNibaXIVeS8Zl+C9AvBeQO/uFxDFBuKi0xm/jy64CAzEwLxtI0fK4r59pSx+T8Xx&#10;+yyN32OP9u3k+plTAC7XkmDtC/5YOagv7A6iQmxsy1tXLnJ1VgOuez2uyYZlHve8GTJiL3KkIGsN&#10;OT5mtAjLO3zOPpOfx4uA+/6x8SJk9D8tVmmHkZ+EAeDqfOUIuC5UtkPAkm1j4F6+cOxf0K1hjGt5&#10;qinC8R5bM1ZYbkngstEgGfLasukotA1YOA1cdUn9XzphuBx9Jss8sDqyZvsAh+6oB5ccYB9dJmhP&#10;yv2Lp5Rx7184Kaf2fSPvrVkmS2ZORY4LYYqhsILUAbcQHuvRUaw0FYBxIb60hdVxaqcW2jA/CwxH&#10;4M4HcOcjn5wPxxJZczr8wX1rl5O6xf4qtUoUkX7YDNCrQzupXq6s1EXzfVVMlKxRvpzUwYa7ri1h&#10;i+zeUTrVqSIDmtQAeDH+BqCdAXfSPNxfhhrvBoTQuxFuM8elf/kABsMdR7vdWbUlzsUw9PEYgYMw&#10;nPZGAHdq0xoysl5FNYJM69ZWFg7vLzMgTHWHW6tBmeJSp0RhaVWlnCwfM0I2jhqCC0VTWY3wnqr0&#10;h8PQ5D+wrXyCsPkAxuVcQMh8DcDluYL89jJqupeR934Pa+QUmEsmMm1o1UQ65ZaQsU0w3bJ7d4hW&#10;6KDCRZDjfbq2bYOBBQcRKt/RENmxps1azttsENsUHWisScDtIsoGbhw2u/a8rNptCMp0mK12x3RO&#10;nP4cY3qEt1pCSoXLrx1ro8D1Y1oNuGg00EZ6n+O6Ma2chMHB6Kf0vopTDJX/xTMu//g1D/Vg09zU&#10;gMfcNBCQQsCGDQEmQoVKM0NjDY+1PuvC5aiemw9w02JVWrgKAZ8lbMWvu84frdv60Nhy2wcYxUoQ&#10;E7h3zx2TI99+IR9vXieLp09CC9q7YAi3wKuQsi7LP4U0r6Vbqiie4ylRuJC0r1FVZsLSOAsgmY1J&#10;jnNxa2cWwDwd/biD6leQ5mXeAUDewurK0grMkT27SiusKGmOr69bsYxUgrBTA6WlSQP6yprpE2UQ&#10;/vjZMjcC3UbTUBdmM8AsKNaLEPauh9C0E64oLrfmLKpfMeniLEbTnMdImgs4xxAuM3TeiBB9bqs6&#10;MqlRNZkAO+ZY1JnHwpk1Hvn4RKxBGYPb/miM6FenKoadIxyHV3pVzw5oasCI18VTdCQrx+RwM8J+&#10;zGvmnOYLmIZxBUPlCNyryG8ZNl/bthAtgZNlEf69S7u3Q2jfXrrBSdW7aiUZ2LChVMDvrDhSC64q&#10;5frN77F+828P7yur2jKwLIHKmDYLeMyDCwJkKFZlAdxEJ2PTMKzOen94ATA2JmvnbTxIlomyAJ3M&#10;f10N94873GrgvcpaDnKMS7CSbSlOOcZFdxD+wI/9K4BrpoYH9AkHLGkAtLzUctQQmAmWpgEjg2VV&#10;kOJnY72H3nqHU36Ma2AMb9PvLRiwMZub4cJyWgKXivL9C2ReAPriWbl75qj8+vVnsmfjGpkzfhSc&#10;U64cRCXUgZb1WxguChd2g9HY7YKSR6l335F21SshTG4JsDaTufjDncNRNQAw5yhP69AA60eqSPeq&#10;paR95RLStnJpaVOpjPRGzXdEh1bSv0VjDJerJM0B3AZgqG6Yxbx09HBZNnwwGvFbSU+MhulZriTY&#10;Fq4rhMwzkBvPbVlXViPn3Y4892OUj76bMgR57SQF7FUYJy5jFM2p5dMhUo2DuNRD5oOpFyPEXoz8&#10;mKLZQtyfDjDPQHfQPD7fGXkzjB/rcXajvW//nAnot+WQOK4n4WRI3p+C+cpj5CwmYBC0BKyyLm5V&#10;pNo2X06hY2gVUgIq51uH9ZcBCPe7VcZeYEQUuQiVS+JiyCHqdQHcn7/8Qv6BSO8p/lbSJoxwemMS&#10;zGTOOJ81YSp/1k0aMfIwqBedQrZ93YVAw3V/9L2IFIxt0+Wh1wPWlGU3AcOtIrEmA6cs23HAZagM&#10;r/JTDEQncKNQ2Rv81UQRGCcIxJAl06CNQJ0CfChEKXA9aAsCY35Mmh/jWoicFSo/RA6tea2xLfzI&#10;EdsiZCZwH+C5B7wF6x7/4St1Ts0eN1Iql+HmOZrjHWhtmuO7MBJwOzv35TKczn33bWlbtbxMhTNq&#10;NkLkeWBbO7MxsmYC+nIH1a0gvarlgNVgi4QgNRi7cQdC2R0E8HIRWJ/aVaVnrSrSF86rCR3ayKzu&#10;ncHSbbFgujWYtqlMwc6hWe3w2Qhfp4Mt56BWvLxjE9mKDQh7hneDe2ogtg2M1yFw17YsQe/sQp0x&#10;dXzJFIx0HSYbIWaxjrsUP9ty/IxroEyvhnC2HuH21n6oCUPZ/gwuqm/R+3sQvbgnwLRnANyL6L29&#10;rNMgOfVxlu4XugRV+SrC4+vIa/UwXCZwUde9ABBvgmd5PcpXW4b0lmGwgHaAFbQe6twl3/krmjYw&#10;pxoKfX3s2z3wzVeY+IgOIWgQ6dJPPILGSj/B1gPPcCZK8TYUqPICr+AwuSCg5vcaw2hj2rDWq/et&#10;DpwKmwtWmJ35QoHLGcs6/SIOkV2YfDIoBylwLx/7V6yGcLksa6SOqay1ztjTarBhzdbAbMC1vDhS&#10;qLVuS3Z1yrJ2/fgTsm9+oLTnCwqT8zK2Kcg+PFZPshOlHnrgUll2ITLzW5fjUqQ6/fN38tWubbJg&#10;8jjNPUv5UNlZGyFKISx+F6FyzQoVpA5WaDKsrYGpD90ButkwNMwG4ypoIVJxW8GcDk1QL0UDQcOq&#10;MqJBZdghq8NZVUsmI9zl/qDZqKdO5vY+5ISzO7bSM7czmu27wc8MdXdNX5SE+nVFGamTLOyM11En&#10;no4ccj5qrSvwPTb3aQ3zRGcdmH4A7XcXVs+R65vhKUaDwHkMhjuJzQW/oKb7KeyRWyBmrURD/3Kc&#10;FYgE1gO4m2Hq2AmDx4cwg3yGmvJ3MHP8jPnNh9Cgfxph7yWAlvOmriF/vQ431VWox1SRCdgbqOPe&#10;xOH9q7glcFnb3Tm4k9aM16G3dzTG03bAKJ8KGEhQDFpASe4ZRqRSH/uC93/1Zb7AdeGz1WmTBg23&#10;dsRKQbGqbOA18eh/Asg3/RrLf92ANxcWh57mrI6gPw9cJ0699PuDksBFjuuA+0BFpiyxKMxJ8zBx&#10;kKta2Set8DJnjtxSPkcmeNOhcFjeeV14zHDbQu4Q1O5+AFgt//C9XpRCSGyMa8C9e+4k8lsMnL54&#10;Qi78uk+Bu3ruTKmH/T8ELvNYbeHjOFaYCoqinFG/clVphnCvEbYWNMWCrz7oClqA+utcClFcMQJQ&#10;zQMjzkEuOgvCEHPTab5hfWYb9N3iuaVQe1eCCZcD8Mwp18CbvKYXD+yNyDPX9YFrCs6mtfp8e7y/&#10;JYCL3UOwUi6EQEW1eEufNgBuFx2azokXF9YAVGDca1sWgSXnYUAcmt2hMh+cP0E9zTtQilqHui5r&#10;u+vx9ZvAwtspcuH5T9E6+DUaBX5ATXg/hq2fxDC4i8hlr0EtvgGn1E09ALAHqwIXjxW8BO4mhM5b&#10;F0DJ7ijz8G/lXt0J2KvbqkpFKQG2ZX7L/uZyWAJWD8D9eS925j7kEjATpsIyj6nH4XMmWsXKbigu&#10;GWB5WzAD5xWdChK4ssBMtk2Hxywdhcr0m4fJcbj8N+1Act1BL31++9sN11zwFJv6aHfUOi6HxcHB&#10;coy5hjYSZAhFEfOGIPUhcTp8VtZOfYYKUj6fTbNsVh77Z3LbrM+jW0rFKG9nVKACsBoS+6M5LoQp&#10;hsqOcQneY3BPHZT9n30ka+bNlgbVqmJ0jR9Vg3IQBapCUEbfBevWLldBWgK8rbFtvi3a+fqi7LEA&#10;4NPyD0LRBWC0eaidzgZACdK5UJT5eAHOQoTPFHBWADhrAFzaENfRiggFdyNAuhHsugmg3URPM8LY&#10;jfQYgxmXgsXms7sI3ufFMHkQuFv7tlXFl8Ddh7nK51YjhAVwb2xFuIw8l+Al856GOYI5K6difMBN&#10;95h3tQ0MvAOjYd+DjVKBCwvll7BQErgH0XBA4F5AjnsdTQY30WSgBwLUTYDT2FaBq+CFtxm2x+vI&#10;c3cN6Sgzm9dAOyK22SN/r40wucjbf1FPN+dOVcAisHrY9PAzhsb97T7LQa4Om6zPxq6ovHbH14e+&#10;/1PWTQM463Ospc8Y1iySoUnDQBs2JxTUsxs12LPvN9jcZ2oygfsEw9BfaI7rxan7KAf98fheNHOq&#10;oPIMQcwGAQuXQ8EqCpv5ehq8yro+BM9g2zRY82XUrAtL6vPcz8/oAUzrGwkUvBdcTmt5rTGvPXcH&#10;Ex4JXApUm5cuRDhXWcqwn5RtaWa6UKfUO1Ide19bVakhbbG1oCNyuP7YzLcIwKXZwgEX41g7wPYI&#10;ZpwPkC1EyLwYLLwUpaLlANwKMN5KhKpr8f71sDJu7NNWNiFf3QQQbQFg2UO7FWcLzmY8x/cwN10M&#10;wC9GKL6MTfbKuARud2z0A3Axe4oMyzD5BlrxeMtDAF/GzOQLa9EgjxGtHBz3JXzRewDgPeg2+hgl&#10;pS8gcH0DI8e34/qCbdFsgBrwyUUTFbjXMOHxBkB7C00Hd3culbs7cLt9kdwBiG8DxLf0sA0QIfXW&#10;ufLRyK4yt0VNpAstZHCzhlDK0ZxRqJB2U5XA3K5cnIbVayjj0oBh4IgBTEZ17Xj5+5ZDgcpKRI5J&#10;Q8b9s0yaZtf01yd6cM3HnG6uf4OyUJY54w9upecCbE7D0JWbbtWmgVddU2p5POlU5XsE7qN7UZhc&#10;YNlFO3scg/I2ym0DNr7vV5GEebKxtnb8/EngRiq0F7ZCA0b+7AzgelFKmwm8tZE13AcewGRfx7wO&#10;0GTem6eoLH8u21YslkbY/ZPDRnrkZXRKmcXxnULvSAWMZ2lVvaa0qYgduJjsOLhuDVnMPJQOJ5ov&#10;oCgvQAloPiY8LqBn2YN2JcNUmDDWcycul30hTKV9cRPU4U3cHcTB6ADrdqzb5NmGZoLNYMO1EJNW&#10;oRa8nJ5jnBVQlFfhbAZj7oEK/CVy0x+xAvPMyllye8dKufveSgBtuZ6b6Km1WzIw14+chGj1Lbbb&#10;fwrQf07QAvgE7nfYCrgfn3Ns/jg5jX1DF6AmX0WOS7a9A7A+3LVMzwOe95bKPYD4zg4yMRsP2IA/&#10;GxbMHrIMSjptnr2x9CwXLX0U9Pg75DQR1nEboSeXOa7zKrvQNgRufo3ysYsqL1jT5oswdH7T3PV1&#10;71Pgegtk2r8cilTGxmnGjXcHJYfIWTeR2h6ZN6eA68BLVZlNBicAXIhT9xAq/w057kO/lycChheo&#10;Eiqvqc2J3DYuu5iKTEBbPqxA1xqur+Mi5zTAhcwa5qz2/INLFJXi97uLiusMCt8ffh6Va76HXuQH&#10;cEdp2Qfg5WH4/IBhM8GLUNlCZwL3DnLd22dPyHnMndq1doW0qFcXLWgux3XiFA0YTqAqjqbwRtjI&#10;17oy9gQhVB6CBWGLkJ9ywzxnOS0CcBfRHwyGXILblVRxsW5kDc4GNBpsQYfPFnQJbdZbdAoRsAAp&#10;gbqDO3L14DGnVgCc69igAMCvRKllOeYyE7ir4Z4icD9EM8KX6Mv9GdMbL65bII8+3CQPP1gP8K7S&#10;c3vHCrm9fYWG0JfQZ3sRgtMljp3Bvtz92EP0DUD/HZvpESL/iOViB8Dcx+aPhao8Sc4DuFcwT5mh&#10;8D0A9xHA+mjXcnn4ngPufZw7Oxei/Q/C1dZ5cmbNVDTm94Y5pBX8150x8bKKlHoHzQWo4fJ3SOCW&#10;xBSMhjVqQFX+Wlduxp7kdMicXH7tQmYXQhPk+QH1deDLVyn2jqgCy0E+t00rydaMEAI2LVbpmBvP&#10;xuH7ommRNldZc1wbz+qMFy+R5/52/YQ8v8YVJADuE2ykpwHjb2BcM/8bUB+wZ1ZBE9RDkTs+YPN5&#10;PiGrAsqbLew9BPE9CkSvYdr7F+FushovxSdMAoxKORSctAZsP5OJW3kZ/AG+lxkuyLbcd8tzH2xr&#10;ddz7AK7luAbeOwDtbYhU17E7aNuyxdKhSSPUcjlW1A2FK0TbI/8A6Zp6pxDC5VzdEdsOjDuwXnV0&#10;xmAYHPpdFyGEXcyB57hdBnZcBTATeGTZzQDrVoAxZFS7v4Ntfji7EL7y7MQCsB0ANcG5EWE0v54N&#10;BtpoAPZdDbFqE0LoD6EG7x0/GHuDxoH5VsqjPRvlwfvr5d6uNXJ31yoAa6Wy7lUON2fOy219rM9C&#10;cT69ZLIc4eQLdBQd5BB1jHX9Fc0JJxZOkHOo114EcK9hsuOtzQsB3CUKVmVdhMwG3LsA7s1tEKcA&#10;3JOrp8hXk/vi4oM+4v7dpAVquCURoZgDjQMJSuL32RgL0Q59941u7IvVYxOV0oKUy2ntffkJTwXl&#10;tWnrIpvlCxawEIoDQDrl0ZeftN1OTzCyJuN+pnsKFxsytdaLdSdufjuGbA8RWBc+bedPdrXc366j&#10;HOSB+59PrqSA6/NQBzqCw7mNnOBDFqNiG8+EymOIMFdUAFLk0N415cCWAGf4Pg9cY9OYjfk9yZbG&#10;vKHvOMnGEbD9hAuC1UDL29gxReAmBSuy7m31LJ+UbcsXScemjVCrxR8ax9X4wXCs55I5WNstBQA3&#10;BNu2g9e3P4A7H8rvEgBM14zgLGVXDhhSBSgAlwxLcO7iqhHkl+/xKFDRFK9g5X1s68N5D51B76Gh&#10;fgdzXbAyWXcDgLsGF4GVYNsVYHWGynzuQ/Tb7kUv7S+zxsutbavl0Qeb5P5uB9z7AO69navAmEvk&#10;6vqFyFmxiQBlnlNY2mXnrAIYM5Kx8eAY1OfjAO0J5LfnMCDuMuq4N7CK5DZU6nvIce/vXByBl8Bl&#10;yHx756KIcY+Bpb+ahFnQEMuWoZZbAzZKzpt2M6e47QEN9vhdtmjQQE7s/9nbHS03NcYN67rpXDY5&#10;L+p1NsaoMSBlXYzC6NTzaZU6Bq0bWP468GaC1oObg+d0BWeQE+fbUO8nX4TOKQL32RWOruFia2Xc&#10;C8q4YF4FWFgSUqDZbKYCABsC2Jg7AqgBN8W4fD1k2az7BCLDZQLQNb0TqHG5xxkrkuC1161R3hiX&#10;w+BC4DrWjQWr++eZ555EGH1SPli/Srq3ai7l0TlTCuKUloSC7iAVqwq9jWkPRZV1B6IXdxbqrEsR&#10;Bi/CtgLuB1qOsxJrRtjJwzyWghOZlI3texDefojclPkpgedOdwC4i+xGmLybo2XQSL8DbX3bFLjI&#10;hZkXc8sf8mUeAncdwmeu5fxm/FA5NHsiFN9V8njPZse4GPJ2dxvy3C3LwJqYiQxl+QwY9jgaEXgo&#10;PhG8FKAuQXmm4eLMsmlyCtMcTwLcZOUraxEmY/7Ubbix7mIaBkUp5rX3dzr2Zah8G4/pmrq4cRaa&#10;HEZjBhZCb6jXU9DIUAGNE2VgVHFzpxxw2UjfvF59OffrIR1d4wwYycPw2YXQ4Um2770uJE7nzon3&#10;E0T8bIpZxqrKsLxQhBeL1FC4PIybBHN+bYHK+L5Jge/RiZH+hF9jGw5oe+ScKQUuG+rVgIG9QZc5&#10;LM4D997lc8f+QD2NJgmGtDpWxvfMxqEpws/XdfJ4YPIC4Mwajmk1VCYTZwA3zHENuCGg3etuUsV9&#10;dvP40N0xv2scSAtU9wF0zW35NQHjKvBNpLpwSkPlB2gwuI/7bDC4d+aEM2jguY83rZFe7Vuj5sjZ&#10;ykng8g9QB8WxiR72x/oIlXtjM98kOJuWQRFe0gsABmBXcDcQ7q+HCEXGZP7KpgCGth9h1QjPx2iY&#10;560CGWNkPuCaTYD3fTIwmujfQ4/udoTL7ARaR2UZavIitA4uRY14Be5vAJDfx+yqb8C4hzEL+eYW&#10;hsqbwLZrofQuhyIMRRm1XYbFR9AAwFB4/3R4kFE64mOKUBewfvMyAHoBHUW8r7fYEUTzxTVYKAnc&#10;Oygv8dzd5kBLwNq5jccMk8+vny6/zBuBBWUDMUJ2sHTD+NniqN+WQJdVUT9gj2NaSyDlaFavgVw8&#10;diSYORWHrmlVOFmfdUDOauUrSJwKc2Jrnv+NZaioFGWeZ3w+wBuG3VqzpfE/M0QOgctNBHlH2djX&#10;Ma/V171pIz/gug31rv+WjQYvIUr9hrz2Odj26aUjeHzSWR7veOAa4xJkqhgHDicC5r6qtEG+m5pY&#10;oQAi0Dxrm0MqdEqFIEszroE4BrBrwzPmdIzrw3U871g4AK6COTZbhKCNGNt3Bj24CGYFQO1ok8GZ&#10;Y/IIYH4Cl9VHm9ZK9zYtUbpASKy2R5ow/HA4lDVcMz0aD955R8rg+Q4oB41q3gDtax0RLqPpvReA&#10;i7MGziayLZXh7Rw34xnXgKug5Wxj3mLi44eDemiJ5kMA/H0w6S6wNFmXwGV4PAf9tHNgoWS3z0p0&#10;CG1GeE62/hqDzA/OGotQ2QGXofINhMfnERqfQhh8BDuEvkSn0MfIPfeOQq12Mt8/Qn6lQwqsy/dd&#10;gCJ9Cc6rq8iDr6IExPqtC5PJtlCQtwOsO6gqQ5xCiEzg3gNo7yB85kibs2unoiEBOTJGtb6HnLs6&#10;PNzv0njBETYcacumDQ7fw++yVaPGcu0UDPOBOOWEp7zsW9BzbxIqZ+W+OqmRjB4ANyr9ELjKuk5M&#10;cof3s8CbZNx4zjJBGncLvaSfmWq0H32THuXqAO9WkOgaEhWo3IA4ilEvIUwRvE8uHtZbFafIuL9j&#10;OLWx432C1Lp5opyUY015XH6r9VyvFJvjKVJ2fXO75bOxQuzcTgUpySHr6vsi4BrbuiHmxqaxshyH&#10;zyz53Adz3oOl0QAbl4RcS1/63DsH4J4+CrbFJD2Muflo0zrp3roFtqijiYDD4vwcZS0JUaDS0Nmp&#10;zcXhpmqKCRgj0Ui/EDXXZf3RNA9VdRXYdg3YlsClisx8lWEtgWZMGzEvpj1+hGmPBKzWVzE07kNM&#10;x9jNjQb4zJVg15ls76tXQabAOrkQqzvXYpbVdpj5P8CM5K/GUA0eDfvhEqjKG6Eqb4CgtBR56nQ5&#10;gmkYBzAZ40tMy9jUsaHs6NlCvhjZQ/bR2kgFed5YOQnwnsbMKLLzFfidCdrr2Bl0i6AF095DWenB&#10;zuVQlFfK490r5eFuD1yEybdQz70Er/KplZPkwPyRWCo2XWagU6rEX/6CmVOwiOIiVxzA5UxqXVeK&#10;C1+H5s3l9gUsstJarctpXWgc57mhhTFZLopZ902Bm9VcoGFycKFIvIc7gzxwHWMSoByZmgZvDNzI&#10;kKHloiRwo/lVtnsoPcpVmdi+hsBlZ5DbRs8yEFmWh4z7AiHzfz6GOOWAezsOaxPApbobsxrnPKl4&#10;ZLVcy3s9O0eAD9VhD1YDJW958jNdJIHuxCwHPPsaB9L7amP01kcbt+pBHbK0u0/FmqDNC1wNmc+B&#10;fc+SgZ3yvGfjWp2tXBZ/bHT7uFDPjbDRRnqyL1kXLPIugFsF4WDfxrVlNsfLYHXmClgRCVoDLgUm&#10;KsTvIW/VHNezbAK4CKHpamKu+xFCZwL5A5j/t4BVZwG0k9CoMB07iWY1q6lh8kYo2DtQcmGI/RUY&#10;9xfsCbqELXwPdq2TR+9vgEFiuZyn4YKLvzDOZh/2Dm1BmWpV6zqyCxeTvWgH/BkNCL9iTedh9vIi&#10;570I5xVD5CtQkhW4GM9Ktr2PkpKC9v1V+GwCd3mU317fiqFyaDo4sWy8/DQbc51xoeiJFsESiEaK&#10;a5qBMhB+f7aCsxjKad3bt0dUh0H7nHjBMamcqxyVe17PuiGoCwKvAT4LuOFzZqwI1WdVgFOA/Y3q&#10;MJ/3t2EtNxlKZ7f1hd1DkTClGwwClZnOKQCXJSCdOwXWfXXjlB7muATufxG4dy46xmV+y3MXAAnv&#10;J0HmQmHLYS0MTobVsXqch0EBtHsXHODC2mvW+1wozeNy1QR4CVAPXP1a6wDyzfLaMB+eyO4Ys+0D&#10;Tr+wHBfmi4cQpx5xjA3y3Q83rJZR/XpDfMLKSAKX7KojbAhct51P81xdtYm6LuYpta5WQUaj2X1Z&#10;//YYp9pWVgO4a+Fs2oj8dgtC5W1QlVni0TwXotQHzGuZ74JtP8aI1I8oVoEVefsJHu8BIN8f0E1W&#10;o5VvYq3yMguN8MxtqSpTXd4EG+R2AhefsxeMuw/7gs5i/+1N7Li9vxOKMnbfUpQ6twzb9bBK8xz2&#10;4/6Aeu+yZjVkJbzEH0EE+xY13F8w8uYIWPcUBKmzKzBTinOVsZXvGq2OKAMRuA92rgBooVh74D56&#10;f7ncA+ve2sE5yxxbMx0rN0fLTwvGyteLpknjXGwy4AB0bi/ACCDuDuZWA245KAYXVd8undW/TsbV&#10;geiJE7uf0o0DeUWsggWr/EpEZk9UpTfIXfMC17GtsqmWdGzyY8y88Y5bW0/CW7fIKz+VWUfUBOJU&#10;BFxbQ+KBqzVcD1yKUmRc5rqOcS+eVXEqD2gBhrua28YNAQyjDdT3PdvxPcyLWSYKw2ULlVUsCkLk&#10;Pw3cQFVWB5SyO8EcM66ysYXQXpSKnFFUj9Xq6Gq3FiZbfkthiuch3vMEZSeOsdmzcbXMmTBGquTk&#10;SG6pHGUMneyotVwXItPCR0MGgVsE85Rq55SUgdhgsAhuqJWYkrgKrGvAZY7LcpDmubp5HmEwDleE&#10;7PEi1Scj+4qdz7Ct71NuIYA4NRezn6ZiORhBy3Y8Gjg2InymeWMr8l8y+Jdg3J8xnvUkVohcXI0u&#10;nbVgS9gdb2JJ9Z0tKxDqrtDH55dOl62cztGgkmyFkYNWx+9hvjgC1qXCfAID0V0ZCMD1wtQ9hMoP&#10;yLgfsNRE8CKP/mClPPgAxg7mt3BMnV4zRQ4sHiOHEWavHj1Yyrz9Ftr3aF7BwAHmtlz4BUU5F46z&#10;4gRu5076N8ENE26TQdhMH4+jybIsZuW8b6Iwh59l7GhfF1oZ48/yTQO+DMRwl0us49DZdgbZcurX&#10;N887owZ7bpOqcsy+dE05cerlTYbJbKCnzRHiFJiWu4OeXWGozHIQGPfv6IvMYlxVmb0iTEMEwXoX&#10;gLb3KtgpFKUV46hkY2Gqz23xGQbcsJ7L58LnQ+eUAtSrxFFuG7KpqsgxK/P9d73hgqUgM1jco62R&#10;CjLa99jCF4pTjnlP6vTHWycPQ1VeJ0tmTJVq8CRXRSMByxk6BF0HoftbfezcVEVQGsrFZMNuqOdO&#10;R7P6SgB0FUNlhKTrwbgG3G10RLF+y9IPAPwBGPdjAJZ7fngI2M8Rwn6K5/Ygd92APHZanUoyHx1B&#10;NHFsxAVhO4ebo1zEnlcOOefnfI4F2PsA3BNLsPsH4GS+egr3L2JR9dU1EJngVSYQL0KA+gjh+mK0&#10;F25E2LwH7qyvMPpmP0LmI2gLPArHFE0ZF6EsX4G3+QZ8zlST7+9AjrtrhTwkaMm6AO59Avc91IcR&#10;Kp9cO00OLB0nXwH8raqWk+Jv/VWNFoxU+LsjcLmHqSyAWwoXvP5duyCyg82RnmQNlanwmvHCTA9v&#10;HjIX5IZS/7I/LvyNDRQhcGMhKt4NZKGy22pA4Mbte3FonM5ps4BswpN7zco+uoHeSkMEs4lUBC5N&#10;F9iJy3Y+1m8J3EcXDuv9/yDjErh/u38Hf+z4g/eh8h3cj5jVO59CsKbvq5KcAG88cNzll+6QfQnQ&#10;dGjMx+Hzlge7W2NX/zkqWAWKc0LEciC30Jq3egDguwDtXc6XgqJ8P6UqG4gfg3FvnToiX2zfjCkY&#10;Y6Q6BrfVqFpFd7sWBlDZIaQN9cq+BmDkugidS8Da17BcaRmBJV7LMG51FYeQs4yDGmzIuApcqsYU&#10;oBDmcg3IZ1xgjUXWDri4HdEPijL2C2HT3zSs9ViOETObwa5rkNfOZ3cQHq/CBMj16CbaiXLQpxh8&#10;/iNC5SMLYa5APfYkQHsC7Ps+GHst1p98DKAfmTteTmMr/Wdg6GVQpwnc3bgQfIYJGWTdX1AmYono&#10;BEfgLMdAdOS6NxAuq6pMRXknbY5QlZHfao6LcPnWewiV4VM+TuBih9C5L3ZKD7TyFQVwVZCiPzlk&#10;3JKlocIXlcE9usud82d1+gXnR+XXDJ9VGgob6F/XRGDvzQqBFdCvtTnGopQybtB3m+VNjkPjcP6U&#10;Adk9V3CXEL8HGZeWR+eacn24xz1wf8UakqM+VL6AUBkLmJT1AKw7YKws4GpInHHieVJBbhuwoGNM&#10;Y0UH2qxz7wKfj1VnF2K79+anTLvnnUkjkdP62q8xsZWGyMB3FbiOcS1MNuBy8iMHo3Pu1GwAtz5m&#10;QVXEADfuwOFqTTd7ys1TduDlEDlupkfI/PbbkoPxLN3q15A5PdrLSoSz3Dvrtg+AHbkuE0xM4JIl&#10;ozAZ+SwZluDVA/Ay792GjQNLMDlyKiZmcCYyNxBMhUjVK6eQ9C5TRKYhLF+FDQlbUe/l5vqvUTs9&#10;gLLPEYDzFHLa9wD0fkX/IkMw42pu3YryCYSuH7Gu5H2w9CaUljbDkrmjV2vPur1l3xTWgkfDnAGf&#10;8tJJELpmqt3xJkSq2xCp7rA7iOYL1nB3oUsI5ybsjle2z5WjKAUdR9j8/3t1RyYMHyjv/OWvbktf&#10;MTcwXnNcMG4OenFz8Psa3rs3zC5nUXqLGwyeXofKHKjKb1oaKohtrX5rOW0W0Gl/zPcCoPtxXWko&#10;qsdG9/NaIJM5bRKw7jU+59TjPDOnAva17iArB8Wh8mF5GuW4BO79m66EApAw9L0DIEQilWdcLRNR&#10;MEod566KzRYOTK7OqiUZWgv9cxpup4BL1TrBrKnarWPrZCkp/RnI0yPxSkPwNJA9C1u4TAEqDVwD&#10;8bkDP8g3H+yQZbOnScuG9QDcXF3SrIus8ccXg5cAZgjtxKq3C2H641//Ih0bYD0mGuGXAbBcH0Lg&#10;UqAi6ypwYW1834fJVJc/RmjMo6EyQl7mue9zbQj6c5ewER+jambgsMtoalPsJqpXWUbVLC9ja1eS&#10;hQD0BgB6N+q/FLS+xeY+7g/6Am17yzBPan6TamDXWrIcc6q2wd/8KUL1PcyzWVeGo2sbVPD3wbpf&#10;jOqBJgNM0ZhB1mW+S8vjVLU8Knixjf42zBcE7j0AlPVbhsk3YXe8tG2uHIc49TO6iD7btBTtkJUw&#10;shaApfGiOAYPgHEJYh5u78tBCD1jzBhcNM8pcAmap7476CkmcmaNpPnf1HIVvOaUypgIGTmssqZF&#10;mpvK3yZtj0nzRd4JGCFwk/ddiEzw8rixNXb+oHClc6fY0sf+Ww6Ic3nuowuecR9dhjh14fSxvz24&#10;FbEbmdVY18CrQlQAuIS7ic9bCYn2Rt8cEIepBDHYmuEwVVuG4f6z9LnoxCFuHArzYsJQ14Nfp1k4&#10;8FterPepGvuSEZmaLO9CZJzARaUXJ++UMqDy1kBMYer0z99io8EnsnzudGnfoolUhVE+ByLVu7rJ&#10;wIDr5lA5hRnzqPx5C8BtVquaTO3dVZZBEeaGvXX0GWujQHuISSgLQVl+jw4pClPcuocVJNy85wCM&#10;+wDzLi7/gmq8GE3389s1kHkA8EyMwJnapKZM4cRHsO007ODlNIylUJ03AeQcQbMbn/0xQt/3BnbQ&#10;0tL7CJE/wHMfAqxfjuwl32IG8/dg3a+gLn+I53fie+zCz/Up5lZ9M46sOwiloxFgXdfWdx4qM0Nm&#10;TsHgBAwFr2deOqZuAcQXIU6dwnjWDfjsehjzyqijtN8CwTCZpTQDbgmkHGyVXDh1qtz1jKug9MDN&#10;qtdmgbagcpC9X9/jDRbpUDnTZZWPGcM1G5gBg7Vcq+cmgWvqczJczgavAynqtSngErRp4Bp4CdwH&#10;5w5iGsYR+Y+HlwhcMC7m2yogGAp7tmW4bMDV1xhKe8DlYUAC0zMyAW6hq+anKLTfo6iln3cGJ/4c&#10;fr4efq6BjaUfz7IK2ihP5ee6sNjyYQNvxLjKrDRekOld07yCNwSyKsze5ujnKRO8HF9zG5Meybjc&#10;aLBm0Wxp07SBVEPrXiksaua6SJaE4tzWiVNvodf0bT1g3XfekmJQVLtgSNp87NFZjXB1rc9ztSzE&#10;7iCsDtnBZgL0wn4AN9OeERSoAFiClnuEAOadXE8Cpl5CiyN8yZzKOA+D0Wdh+9/0ZpiLjNWdUwHe&#10;eZhBxRnLqzCobj2ErM1g0Z0oR3Eihlu3iS1+XAiGucu/YLcQO4AOI5w+gB1D7MF9Hz/PLjDuJ5hb&#10;9eUYOKrgMz4IWyRZ9yRXbmJOM3tyL2OB9TXUajntgiHzHTAvFeXb70FV3g5xCv26Y2AKyYW6Xh5b&#10;DEooYBkqcxk4a7hgXDjQiqOJnlMeF06fBs0BobKBhcAF25JxXxciv65EFAHXs2xU+nldQ0Ho2rKx&#10;rwHjxu6pvIA1Jnasa0aK1zGuY1kXNvthcTYBQw0Y7ApKMu7D84c0x/33GLgwYKhC7FRiAy1BxeeN&#10;5dIiUghgKw+FeacDEJkvnde6XNcuBHGobGKSY9kItDqRMW9+fPc8GTR+3oDuJjfiNRgrXN+tTXPE&#10;c6jZhsCl3ZGHbMtzEXOnfgFwNyydD2tePalUtqzkQA3lFno6ppLCVHEAtqi8hWbxt5R1C8tf4Riq&#10;lVNcpnVFNw8U3DUALMFLRXgLzBlbAKxtAztCWUZX0AiAFy6mDzEyhpv3eLg+cweAuwk12pXdMZMK&#10;gFzSCR1HmPA4H+CdA4Bw9tQc7N5dArZdixnG63HWYgD7BjTyb0Xt+AuwHxeAHUK3z2G07fGw84ft&#10;euz+OYy67QEw697R2ErfHx1Ggxgud5fvJ/YDwDkBg619ELPQs3sOY1kvrnHg5WC425x8sR3sizD5&#10;Juq4l9HSdxQWyX5YHlYBTqkcv4GeQKVbqihDZg/cEqjj5kAvWDJ7JlooUZfU0DjdSP96NTk/cCeY&#10;mKb+fEJkm9AYClSJC4KCnL5lhNmpcDlm33SobGx8Qb9vXN/NC+B0eBwBlwysYTIHxXH4eQxcClT3&#10;z/6iJoz/cKEyGZfABZBQCyVYb+OPnuBNG/+zgGug1P5ZzX+920nvG2O6XDcGMIUwz+heOSZr5gFr&#10;9PWeNQP1OQyXnbDlWVsvFC4k5nHloLBpPi9wjW15e+Xoftn/xR7ZvnaZtGvaUCqi7zYX41iLwkCg&#10;+SxHtQKkZF6Cloc57lsQrN7Ca3996y3JxXibEW2ayXJYFleD1dYCtOsB2M0DEC5j0sV2lGF2DnGs&#10;+z4Y9wOEse9jQddunF0BcFdjCdjK7mguAHiXocy0mDORMQaHAF6E/JZsuwl9wNuhYm/BxInN2Ay4&#10;E9/vMzD3z2BXjmc9sXgy6rPoCoLifBKlnlMQnk4sHi9HEQ7/Mmu4fD6SI2wwAB3AJeNannscM6dO&#10;LpkIU8Zk3Vxwae0MnaVM1r0F4N7i5IvtEKfw+CeIYS0rYJ0KcliOYH1XAeumh5BxCVzaHUvj98g5&#10;XotnzkAL5UlsXKSy/HqWfR0LZ71uvmHLYa3cw3zXBKlQlMprf2RuDBDSt5xi3oJyXRcyu3DawGvv&#10;D8GcDV7nmjK2zQTulSNo6wNw75w7fex3qMqm/DKUvQ0WU7YNFN2Q2QyAWfXXkHlDIGpuS9eUZ1oX&#10;NnsRjM3uOpUixbL+sfXU8sIQgZRCmjGuD4XtfaYiaz03GBJnTGv5rdtgcFyZlmEyzRmXD/8sP3/2&#10;gazFDqEWEJoqlCkjZfAH9y7+EN3AOIIXYXGQ26o4pc9h0wEMBu/+9a/SDV+7CIrvSgB1HZh2Pc4m&#10;AFdruWyUx8IuKsw0Y7yP8JgAJtu+54G7GTnrWuSuK7GxYHk3tPPxFmcphpcvRWi8HKBlMz03zNOE&#10;wfLRFhg0KDx9DcY9hLos5yOf9IfNBqzvnoWX+DRC4MPzRoN1h2OETV/kwe1QguqKCRhYrQkmPjqf&#10;XztBQe6AOzViXQUuh8YBtFw9cgm5757Z46UaQuQcdv940BK8rOEyXGaaQQbOwaA4zlWeP3myDkp4&#10;Au/760Lf170eAi5sBQyBy/eoKhwwcFhqCpmXzxvwXhK4HoTsEHJ13eD40DgN5PyAm18YbSB2DQZu&#10;g4E1zzO3tV7cB+cOyNOrKeAqg7EcBLCQcS00DcPk/Eo5CYBrrkv29EBUMcrfBzMyPKZqHYbjd/C6&#10;gcyJSp6dE3mvMXocdrsLh+XHrqkgAi3rtmRcDjv3Q+IIXAXreYxj9fktgXvr9BFton+IfUIXfv1J&#10;fv78fVk2a6o0wXqQcshvS2JtRhHNccN1JMxrXXhMwOot2RiK6tsQqeph3eQszKFaAeCuAWg3Ijze&#10;grN9MJVlApcHQhVCZhoy3gOA7WzH65spbKGVj0PlluOs4PQLNtIHUzDWYnwNFeivMHr1I1gkt+H1&#10;naj1/oDunJNg2BPKsg6wp7kMDL22tDXS3kjg7p8xVH7CKNZPsRPoI0xn/AHAZccQR9echDh1Bsry&#10;2ZWT5fxqmDKw6OsKw2UA94YH7llsLjiPtr9lw/pIWZR+Smgei0YCHyYTsOyk0kYD7huGOl8Kkcqs&#10;ceMAWreFLz9Byp5/HXANdDRyqO/Zd+IomxKECMXpLaaJgoByQPfuLH0PjSDJ8JyGEGPOFyhTRUBO&#10;AzfqGgqaDTzjFsS2fC1kYQMun4uBS69yMlSmqkwDRoJxXc5J1xEOmCxUkUPAJnJK73iKwmWKUBSP&#10;jDmjcNuDjcD1tWKyuoKXBxcKgixmTANuUpxyQpMDNn8Ox7hJYSus2dpcqXgMqwPuPQCXgA3ZlozL&#10;Ou7Fw/tQDtqGP66RGCNaCVsLcvAHiY30OjCOjOsEKgpSzG1D5n3bmzLehhmjHLbwje+CWVF0OQGw&#10;GzEQbmO/tshz4X7SUJmMSycVD+5jrrGBeDu+hpvn13A1pwetLcdehdorR9johnkw8J7BGGSORvq9&#10;w/vJJwPRuoeRMT+OHSKn5gOkSzCmZjm2EMAxdQ4TINkcT+CSTQ/NGSk/ToFVcvoQ+R4h8qfDO2P2&#10;VB9lXAL3lOa303CmOsbFak2uHtFh6HBL3UAP7kUMhzu1dZGMhHhWqug7EPHgRUYOa8B1vzNMDEGk&#10;UhxbH0pBKyiB39ukYcOUcS2/DctAUXkmUJpfFyobeFkHdv5jAJTHg1dDXn94P6E8B6B1SrRj3PQh&#10;gF8XIhf0+uty3qjG67cYvLrJOVPoCvLgVefUeQCXTQZP6VW2HDfIH0PVNk/NNABrWJKx9zngAkyW&#10;d6aEKYKaDOsOQUvlmUB0Y2YceB176n0PVic82WvuQuB+zgDciZzYl5f8lIu7EKru+eHnBli7NWGK&#10;oTLLQd98uF0mDhuI7Xm5CJVzlUVUVUbdNgJnpCabquxvAeZ3wLrcwt6zaX3kud2Q4xK0KAuhP3dd&#10;79bIcztAWXZ5bnw6e+BiUz2AS1WZYFW2xZA5brRfgykY6+BVXo/BdJtg8ljfsYVsat9CPuzeSfb2&#10;7yVfD8DguL5oYsDCrY96dpIfx2Cn0CyOqZkBUwWGoyPXZZ57DMLTwdkjESb3k+8gSBHA32LI2w+Y&#10;F3WIO3BhwjiNRdbnVrHpgGEy/Mtg2yvrqS5jKsaWOQAumu8xS/kgSkUd6laCKIW9QIhOirENEmGy&#10;gZa3RTktEyxM4BZ7p7CMGzxIL7qPoamEQA0B9SaMGwHWFlwbYP3tMyzOIoCf4YTgdaAOR+V4EwYZ&#10;2rMqgWtsG4L4fwreNwHuS23Yd+tH0nkugUtVmbceuJiAcd87p1Bbs5CZTBiVW1LMGua4/A8IwW25&#10;cfRcImwG2PA9CFKGxrc9eBWAADpBrAD2J1SNFdTKtvFF4S79x96XnFCgAwCzMeEeXFJ3MZaGkxw5&#10;P9nYNot1WQ76fOcm6d2hLVZeVpJKWDVCxmXORuBaOciVgMIThM1oXWNNt27ZUjIH85ZXQOndAOBy&#10;6Jv254J9t6EstB1loe0wZOzwAGbITOZlyYhWSYbFy9AM4EDbHpZH2ChhdVzVua0sbQmRCgvC5tXE&#10;aNhaNWV9g/qyHQukt2Np9KamTWRj08ayoXlj2daxjezp01W+HskpjkPlCHYMUZjahxD5cyjaNF8o&#10;gCf1lX3TByG/HQmf8zgwLcbaYGrjRZxL6wBcTLi4sgFzm9F7ewu12+sA7mUoy5/gs6piIXc5sG0O&#10;x9RAiDLQkm0VuMhrta0PzqmS+J3R8ngb+3G5CkaBGxgv0owbsm2amdMzouL3OsYlcO2EwHVApCgW&#10;g9fCY8tr0++PuoTeIM+NQmvvkkqHxmEYbeWgNONqHy7Y1hiXITJDZea8OizOMe5NvQLePUeWcuGs&#10;1nM9I1pYmsW+eYCbUI+dg8qFt44hCc676tI6E6nXarFkA4IHdXjBiMpAegFwtkh368LrLMAS4PGs&#10;KYIbdVrUam+jYf4WhShsLQhB68SpI3L9xCGoyr/Ih+gO6owdtU3q1JJyCJXZkkbgctKj7cp1ITLL&#10;QKYuM9dlnot8lwf13BzsyxnDkTZgybUceO7HsnLSo45j5fxkAFfBq3lvd4CY+S2mJLK3F24ngnc5&#10;bleBYReBYWc2ry/TG9aWydieMKlGZZlRq7rMBXgXYuTpijp1ZV3DRjgN9f5yjJhdhH/DAphClmIP&#10;7iaIWp/C3PE5VOwPEL7vws/04aAO8smwzighdUe+O1BOYG7UueUTEB7D9rjOgfYSQbsRqjLOtU1o&#10;HUSYzDnK1z9cJXMRPZR45y9Q3kvDqELG5QXOpoRwUghyXAhUfL4UykGlkU706dhebpw6jjwXtduM&#10;kJhsm1abjYHt+Xh8TZifBv5jDYEdcJVhlXVdvsqxNcqoXmHWCwBDZIJSZ1AR0P69XpzKj2lfZQhU&#10;/GxtjNeTfz3XAKz1XJSCkuKUy3EVuOgQInAfYwIGGVeHxRG4VJXvnuNsYaq7nnU9yCIQpZg1AmKq&#10;lhrWW+M81H8mgEng3mYpyOeoBD6Be8ezugOcq8+640NkXzYKw+hkXuyFKarVbCagIAWWvXcBOa1v&#10;LLjLem0GaC1Upk+ZOe77G1ZKn05t1fJYBsIUGZfhX2jAYMj8V5SH/sp81+e8TqjyB6xbGDXdDpi9&#10;tAglG9ZzmefShBHNUebQcw9eAnanMi6a5wHs1RCaaMBYgKHqE9GGN7JmORmOnt8hFcvKwLKlZSB2&#10;z46sURHPV5HRNarIpJroTAKAZ9auLrPr1ZKZYOHZAPPc6mi+r1JZJpcrI+PLlpSRpYvI8FJFZHbd&#10;yrIOEzG29WzmykFjANwp/eTYAvb1TgDTTkF4jPotQHsZTOtAC3GKq0b8gq9TsEJ2hQ+6dJG/Stnc&#10;HCmNDYccT2NL0gzADrgMlSlOvSutG9STswf26V5cLh038CYV4mQoq2BGnqme5nCAus9lk3mwy1U5&#10;gsZAG90m8lc/NC7KhR14ybYh44YlnjcFsILyDQ0Zsdpsm/qc+cIOWZYe5ceXPHC1H9eASwABuBae&#10;KmiUAUMhKAY1Q9sEM5qNMWWUSH8eAasMmwIuBap0aG7ANVVaAa0dPi5EzmLcKE8m4NVs4fpts0pA&#10;BljeUlm+fGS/nDv4g2xdtVg6we7YvkVTNQxkAVcFKhxnvHAh81t0Ummd15WL3oLZvirqmFMoUqEN&#10;bz3CZbJpHuAip92u4bJr+eOs5XXo610K4M7GHttRtcqisQBbAbHJvj/A0bdUcemF8ssQKNcjyuXK&#10;2HLlZQaWkM3FkPZ5AOmq+vUQKqORAGd7MxzcbmqCJvxG9WU2hpTPx3rPddgUuAED2zd3byrvoxz0&#10;1bheYNz+CJVHOOBiRvJlClIA75X1AO0G5rcQpzBfigLVTUx9/AKLs6sRtLgQlANwc7AnqDgAasB1&#10;s7noVcasKdRxlXGR77YEcH/9dq+uGWG4rGDEyKCCclwFKxVgz8YcMRSLT+kpkUGZKZX3KvPixHmr&#10;M2pkn7x5boHADdiX7JmfGp2V70bjcXTtiGdbmjAQMmuTAYDLmVNudE3IuFnAjVjPAS3KbRlWqxLs&#10;QEihKemCSpZsEuCN1GCnCkcnX+C6C4iG1155DsPgdKgcA9dZG8m2bCowh5TVbqkiRwegZZh8/uCP&#10;cv3kIVk6a4o0xAC49i2bYzwrcjOwblH88YWKclau64Dr7Y8ELhoPiiDX7Y11k8tpgYS4xE6hcHtB&#10;FDKbugzwMnSmv3kZ9xCBcWdiYsW4elVlKBZij8Si64lVMMYG85znVqosq6vVlq21GsqeBs3k88bN&#10;5dvW7eXnrj3kcJ8BcnzAEDkxaKgcH4z5UkMGybcD0YgwYoD8Mm00lOhB2BvUFZ5lrDFBuPzV2J7I&#10;e/sr455Gb+2FVZMAXJaA3LkK8F4HcG8gx1V1eftSmdm+uZRGVFEWHuUyuKDk5DjgGmBj4KJMRMb1&#10;zqkmdWvL3t3vwep3XZ4QuD7HTTcY8Hl9DSAluI01Gf7q4wBwOm7Vn/C+5boh8yaB65xO6rLSEDoE&#10;cVzHJbAKKg2RXRkaR/bHDE9zur4bAtjVmW1nkC8FWajMtr4EcEPGJaDSjBsAV4Ujz6oMaxWwvgWQ&#10;IhPz4aw6b8isWYxqwI1f8wKWz4Nj5vfeY22Id4xrrJvMZ51P2b0HwL3kwmVu4wsNF2TYmzhawz35&#10;KzYYHFS74+2zR2X8kAHIb2tKi8YNYZgvKWVheyRwCVYDbxq49Cyrb5m2SGVgAJdAhhmjCvK7aRCJ&#10;lnHBNCZjWJsfa7Vk3y0AzjYIVbQ6MmTePgSTHbEgmjkuV5gsBDMugFtqRqOayGsrygzsnF1Wq5Zs&#10;ql1f9jRqJXubd5DvW3aUb5u1lf2dusrR3n3lZO9+cqrvADk9cJAcHwp1edQwOT5lnJxdMFVOYfEX&#10;+29pb/xmTG/05HbF7iBsokeOe3zhKIxzHQs1eQLmLaMvd90UgNYB9wpY9/IGTIOEsnwE86lalgZg&#10;2VSAwfGlS5XUHFdbID3T2jRMZ8CAhxm/QzqnquSWkU3LlwK4N+QxSnARQL132cJiFY+8JfKp5qtJ&#10;0Slk3ET5xgNQSz9eUY7ue7ZNi08ErQNu9rFwOTJkBO+jseMVfk4FHu+n8t4s5s3DusyFPXDZzmel&#10;IM6aisazKuNydA2cUwCbWh4Zht7lUPBEacYUXldrdXVeWCKj+qvPVTUfjn3DaYBqHuvzZ5e/psNi&#10;e8zw2+rJDIXpLXZmkAcauvvVmNo84MBpea4DL3NbsuspNGpTkAJgcZjX6vEh8c1Th7Hg67CC9iZA&#10;y/s3cMtQ+RLO0F5dpXWTBlIH/bjl4JwqB2VZxSmdO2UCFUNlD1AfJkelIm24d0B+Cys43gYr9cAC&#10;rCXohV3OHUIY4boB0yA3wQap/mWw3haMTt2GEpECF7cb8J413BeENSbLuEkewtIyhLdzm9SRudhc&#10;vwBLyVbUqCOb6jWWD5q0kk8atZSPmzSXz1u3lp8wYeJg925yqFcP+XVgPzk9cbRcmIMt8/MnyxmU&#10;hE5gIPqReWw4GCU/YVTrV2gw+HZ8L/llBkC+cEQE3ItrJiPPJWjJuthQj1z3AnLeq+gMWo6Jlbn4&#10;d5XhCFvUaEvS0ohykCrwfrshDSu8T+BSIyjBGV743VQAyFcvmI8ZX2jtw0hdjsR95nPXWFV2jKri&#10;kpokfH6L6RBWo9XXfbknYt8Eazr12B2Xt7o6rq/zpkSo/EAbPk+BKwSxCV16a7VeD9yCjBt5XVRs&#10;snflICrKLzCSlWGyAZfzplyo7IFrOa6zJBqAPLgUHD7PZVhLV5WGxg6wfM1MFCFYs0LjvMzqPzcq&#10;O1nOHCvCLBm5qRUphs0Imd17fFiM1xW4KkbFRgsFqgE2uL3tQ2WGyyd/+lo6NqsPYaouSkFlpAq2&#10;z6vlEXtvXD9uAFxlWc+sClTkt8x78cdpXUNvId/9CyZCVC7xrkzshGHpyF1potgAc/9GBa/b1qc+&#10;ZjAvS0RbAWKaNbi9gNsKuCuIQ+JWwq+8Ao0Fy9Fgvww14mXIZVfUh5LcoKFsb9JUdjVvJrtaQGxq&#10;00J+QGvhL0P6yLGJw+TiQnT5wDV1YuE4AHMs8thRCIlH4XY0wDoYjikstMbZP30gnhuGlr4xUJbH&#10;oa2PrDtFWfcyFObzOGcRLu9Dk33Tcij9wJedQ38yUgmmExFw8bvQDYcetAZcqvN8fzmw8qzx4/RC&#10;TNsj67mh4JS4H5R0rLQTAjdm1bx56nOE2S+uc7C4Z1EfbhPscdidFKLyM19YCYkXgQRwMxg67haK&#10;2TssCWV5l50CHfbhErhuLCvzWjYXPGY5SHNcMC7M3lCV0UjPOqpXiENFNxKnonzWWSINuFSIlYFT&#10;+XAayHmEr4yclgPdbF+tup0CwLrpFXmfS76H42kAXj+ihsC9x23zgSc5BK+KU8h17wK4NwBaPv75&#10;8w+lPXLShjWroTZZQipXrKDGAS6sKuKB6/pw3fgaKsuW2+otQ2UNl727ig0IfqBcmxoVMB0DG+i5&#10;YhNsux7TIPVAtCL7bkUfLc8WnM0DuC/X7R0ieNdBZV4LMwb9ybQ6rsftBqw9WdcBLX0wYWzq0BI1&#10;W8xa7thSdndpLV9jLvM+THE8hCmORzGS5hTcUscWYq7UPIy4mYvnOAMZ59Bs2B6noIY7FQ0GMzE4&#10;bt5Q+JtHydmlBO9YDEqfiAYD7MpdCwskSkRnsG5kMXzVxcC2pSC85WAcDXNXKsYEbkmaVaINhygL&#10;6TB051Xmtr7SqOXmFi+FqKYXSm+HVKCyZoPQdJG8H9djo/KOz2dDkSnMUS30TZso8qrMYOMCQmQH&#10;/PDEZaKCwurQMpmvoKUTMfzxqzW1M4i5rQdtGrjRlEcH3FtqI2Ro6so8rs6qoPBlIWNagvYWrpRO&#10;lHKlHVOJs1Vhz8yoEScY3UAYGS74PuvccVMZ0zlsMizOynEdcBW8LAORbQHGtFNK81oAlkC9x0Vf&#10;eN815Lg0Z6xfgG30sDrWwkKv8hBbypcrKyU4AYMD43AISqrGNrpG2/oMvMxtg3lU1qf7Duq6hZEL&#10;lir0VxnYrC7WlLST1RCf1gC03HawFnnveuS0ZN/NCJ3JvrxP1uUWAzIvV5ms5ZB12h2xTIxA3oCL&#10;wCaMr9kMY8YmtABuggVyM84OvH8Pwu0vRrJVD2IUJlscglPqMM6ROVg/woOtA0fm8fkheB0D1QHa&#10;Q7NpwBgGhxVMGEtHI2QeA68ya7rozV2NNj+EzofWzcK+pPJa6mLDPE0XIXBVgfe7lsyn7Nr7XLcQ&#10;x93mlsyRtlC5D+79XP6Omd4MlXlCkSoviJM1WXtd/cgmLvmyjglNWXlr7JqKWTevOSOd51q4fS7J&#10;4Cm2zbJFhjlxCGCt9UajbMi2rrmAVsc0cF2OC0sunFMR4948feLYqzs3PFDZvxoDhqYF53Ky8Nip&#10;wLet9prhrsoKmelwugOwO6dTMvRlXVadTf77xozLC4lrFAiFqCzwxqzrVWSC1/uRCU4zW4S9t/qc&#10;B+5dgPgSuoK4kX5svz5Ss2yuVMWpBNCWKQMDBlxBRcAuhdAgrnltMHMqr4MqHiQXNdizawh1Xe3V&#10;hQI7CUYKbq9fBUZd1Qcs2hvrSvqCVQFkqsmblIEdkNmAvxEGjg1ctQkHFqc9cvnXWu7axf3NCL23&#10;4kKgbX1oSuCW+k14bRsuCB8N6aQLqznZYj88yb9MHwxwAqxzsCoE5/BcDESfAzcVQTyXt0PByrA8&#10;LkE/LoB7Cqx7egVC5lUA7Qr4lzFbaiVC+TJQyktg0Dlz25zSCJE945J11awC4JJltcnAH3ZXqUCF&#10;W468bVyrtny6dbP8DVvpWcd9cu01wE2FzHE916nJce+tM1aYI4tTMPLYHb1AlVCa8xGljFUdgxLA&#10;2BTvGwmyGDe/TqG8rGvA5S1DZLe94OUtX8NVxnWrR8i6ZFoCl7f/xba+m2dPHOPOziiXVCD5qYic&#10;DAGhJ8xPncMqVe8tIEw2sctCZQLPCUdJAEfgJBNr/dV+hj8DXH8R8N0/YQkovG/1W7Itz3UYL87+&#10;8qMc+e5L6Y4csSZU5Cqoj1auUF7KQAEtBuAWxh+gtvThD/ZtzAt+G7fWbOAcVHE9N5yS8RYAq21/&#10;OiHjbUzI+It0ql1VZmNNxzIw6ErsGOJZhbOa+4bgZV4Ppo2AqyDGgDdu7UMpiYcg3giW3oLbbTxg&#10;5e2wRO4EwDmK5j2w9/voSvoUavFXaJbnPCkOg/tlBspCCI0Pzx2hh4A9tmAEGJYTLziXmSNeHWh5&#10;e5LgXYGzDB1Di/E1KBONb11X14uUwBA4J0i5MJmHea4DrjmmHHj5u9MeXa4hwesEboPqNWXNvLla&#10;xyVodQJGYK5IMG4AWuc99qGzmjKc3zkuBcUja56qKp2s28YuKnNPxcrz68WpWOiKAB0APqtclN2c&#10;4JruY2XZg5aTHX0N11iXDOuAyyYDx7i6yYCM+wIzXbOYzdRgA24EvqDmayGz5bh58+TQbBGDMc2m&#10;idosgGuK8R1eODzIsxg4Tx7Mi80Fl9dmHW2aZxkIKvJtCFR3qCgfPyBn0Fzw/vqV0qBSBQVu9YoV&#10;pSoMDblg3WJQQSPQknUVvBSivHIchso+93XgRVOCgpp5rst13+YGO2w+6N+0HhZht0MTAf3IzbGW&#10;symaCTCGBuy7lrktxCsqz8x/NwKEWjbS1kBOjOT8KgCVkzQQWr+H+7sBbg6C+xReZ57PMBbn61EY&#10;eD62r/yEdr3904Zg0ReYFXntycXj0HQwHp7kMQpWZVaExQyPCVYeB1wCGd1CC4eidxde51mDZWTz&#10;WlKUwMXFi4xbCqWgUvj9GHAZDkftfJ51TZwi+6pnGXlwvepYqzJsqFw+jo4XlEKewv6YX3hsopQB&#10;W1VmgJ3iE++HdVutBfvnCdJ0mcjELCsThWpz3o6gdGjsgBvmr6pU+9a/kJ1Dgep1Oe5LZVvm2pil&#10;rMB1ohTZNgYu2k6tyYBe5dunT4Jxr0YupJhtHdMSrCFgE6aJIGQOxanwPcm8NwlcZd5QcIr6ZuNS&#10;jzF0GqD2cxp7G6hdeO9AS5CmjRcMjwnYmxCjCF6GyXx8/LsvZFTv7lIDDMtB6FSTKwK85cC6BC6Z&#10;1rGtHYbMTj1mjqsilXdQxYzrmhLcxgPmxWTld+Qv+MOvDGP+WKwsWQLgLu7aVJZ0w0QLuJhW9GoO&#10;l1UrWdsfohTAu47qMh1XyHsJWnYWbafPGMrzB8hjP1aQdpOvsIXvW8yR+gZN9F+N7g2DBcbXTB2s&#10;W/mOcjcQOn4I2NNLJ6DND/21cEadR/56BgLUKT0ALsBroD22CF8HwB5eMATsPEh+nAzmnjVEhmAV&#10;ShH8/CXJuPQfK3CxAJzKMn5PbN+zMNkArDkuO4Y8cKlCN6lXT9o2biTffvKBvLp3Q5et5QFuWlH2&#10;jGy563OCNyj/OHeVM1IUmLcGqnJeM4aBnYr0WT1OnEqWlix3dRcOzkHOnkWVLgmFJowY0AFwuVYz&#10;EKYIXqvjsslAu4MI3ChUzsolNTeNQ+UQkAkwMw8OFOmQoRPARRgesSZZVZnV9+HacLcAvARhgWG1&#10;z4Fj0LowXD9TP9+BN2ooIJCZ82Iz3x2wLhVlClgMlXcsXyjt4U2uiTnKlTGupjxC5aoYhl4Wj4sh&#10;JHSTL8iyBG6cxypofUmI7FoosenAbzsA2N/lek5OycD6yb+i+aAIQuYO1cthAXQjmQ/gLuzSBOBF&#10;qUdZt4UDbz+Al+yr6zrRDghm3QH2fQ/dQ3vQgP/FyN4A6gD5fjwEqCkIg2GqYD67b/IgLPOCEAXA&#10;nuSoVc6NYk8tzoVVk9VYwXMRKvG5FchfAdyTyGFPALwnwLJHUcv9lSw7b6Dsn9Mf/bo90PrXW/aD&#10;rQc0qS7vMMdFvzEZtzRyXIKWAhUb5fm7coDFv5m30AYIWALXhcucklFc6lSrKi1Rztq5bpW8QKqW&#10;nvToQBioyd6rTKAwn6Wb6ol6l2O3Ez/DXQC42iRmW202YEgdMGN++W2SPQled/IDrpZxvOmCBoo8&#10;UzIymu/jEJnjbVx++5IXB14o/MqRUFU24D4hcJnjMlS+7XPcdK3UAHMHfax3oAinmfY2ttspeH2+&#10;m67TJsLrIF9lex1Bpf2xPpcNS0Dp+28EXL24xIf1QW6XD8tAJlKp0uwVZT53BYaLnz/ZLSumTZKu&#10;zZtKVTBuLpijWtWqUqt2LcxJwu4gD1xlTg9aOqT0hLVchskRcA3ojmnVv0uRCsB9C5vaCwG4zSrm&#10;yJBGNWRym3qyoGszWYKztDu6iXo01/26q5DvrtUeXi7IbgXhqZ0C931YIj/BGNYvCdwx/eQnbCI4&#10;NG2YHMChG+rXmQiJAdyjGHB+Dg3xl9diUTV6amPAErQEM0awwiF1BgIUWZd57JFF2G4Plt0/d6D8&#10;NLOPfDWpC3zMndFw308OoHOoT6NqCtySEJoI2tJQ3kt7ZTkJXC605sA4tkS6tj5Vlml9xHNVcUFs&#10;3aiBzJ00VvNctTXqIcgAyAy21XzWe40JTL7HTb2ILYt0WulaE33ODBd4H2u4+GwFoGdkDXOjXt0Q&#10;oD7/9V+T1ZcbhcX4rJf4ubO6hDJD5EhN5hQM5rpg22CtJoH727XjyrLGvOwOcpZHAtfnuGh1O/bb&#10;nWsqSIVjXxIhKBXh0FfMEPlsdghtFsdkeO2ZVj+HoLLjwZsCcAhosmdayMqTHwcs7aZdcNxqnONa&#10;OUjH1TD3pYMK4GXt9ti3n8unm1fLsqnjpXurFlIBtdtysO41adxUKmFvED22NMhTYIlmKbPBwANX&#10;R7Rq/dbnu1GOa7OX/VpO22SPUPmtwm/JOwBu08ro9GlQXUZhl8/Mjo1kAdaCLOLpgtAZLLy8B3tx&#10;IVjhrMPZhJLQdpg1dsPX/BEGzX0O8H6NOcw/jCPjArQ4B6Y54B7mfGQw7rmlqMOiIZ7AJVgd03Ls&#10;KmZJrQIbe+AeXzxSDs4bLD/PRog9C/OXp2IL4PhO8tnYDhiy3htK9BD5FaF2z4YOuDn4PdGbXBq3&#10;lt+WoDjlGZdzqFn7DgFrtVwClxfHpvVqy8h+PeUK1PxX+Bt86stCanlU4EK0SgE4ZEoCOQ6vPTh9&#10;zutKRF54YmiMsNoAmA6PY8U4HlnzOqFKvctUmcn4uCC8JIADtTl9X0EcdAvFHUcuTHY5LhnXWRw1&#10;v/WK8kvcaj9uKE4RuC/vuBw3LLvkzR3JaA7AjoXRCG+sG1oag66fNNgjVmZYrYeMTZA5FrYRM/bY&#10;hbueST2A0z9XoqnALJH5CVMeuAyTbxw7JGchSO37eJfs3bERZaCe0qJeHdQY4aVFflundh2UgqAo&#10;c+gZO14oSvnpjpFP2SvLlueqWIX1kmRh26Nr4bVzEpF50WRP4KKHtX75HBnYqJaMwoaCCdg2MB3b&#10;B+a0Bwt1bCALOjXCVEfkvd2ayiqw8FospF4PFXorVOSdOvDc57cA8NejesuPCJd/ngTlmHktQuZf&#10;sbT6BJd4LULDAFj3kobKACwa5M/jnIMrimHy2ZXjxYF2iOybjbAbIP12MuZYTUDuPKaDfDO5mxwE&#10;+x6d77bNd8HmQG5sYBkoB4qysi4Yl/Vb3TivwPWg9fOnDLBkXIbLJdgpBMZu07SR9OvSXva+v13+&#10;eHAzKgkZ66ZBGzqnzAIZtfrREolyyhMsy3oe5aTe20wlWlecxLVgZ30Ey/qQOuGwKqA0ZKGzAVFt&#10;jgStWh6Tw9IV/EGzAQfOqYNKB8+50pKWl3ho9MAhcG1A3Au6plgSug7nlDXSw/L4X3ROccrjqzvX&#10;M8szLBGF+SPrsApezT0B3rOo6QbMG7YA5gdazYV5aMhQ5rV81IPUgzh8nmF18ueIHyfUaD/snP5k&#10;epa1H9eDOMpzwbQUpk7+sFd++HCHnPj+S3l/3UoZ0qOLb5wvLdWR21YAeHNRy+UfI//wmKeFjOvA&#10;63LdCLjRRAzHsnZYCtKtfsq6UJcJ3EKo6eaWkP4NAdxmdRS4U9EFNKNtXXTdOADP69AADQYNZWmX&#10;xmikb66syzLQVpR7dg3qhFUmnZHrdsaERmwiGNMHuS7G0EBBZumH4D0CL/IxeJJPwuZ4ZtkEKMdQ&#10;kpdCiFoCQC+DUIXw+MQyTHuE+PTDdHQOTekpX0/qjuFz3bC6E5v8cHsQee7R+ajvLhguB8G47WpW&#10;kMIYy1PGQIv1olSVuRvIfleqIpNtfTsfwUxg61B03PI+h6a3R+ltZP8+smjaRFWWKSxRXU4IVRmW&#10;Rwdax8bpSRdk6adkLg/KsKMok70DO6SG1omcNm3EiDuENDQOGvMVuGReClXB+BttQLDOId8sz9CY&#10;IbIeD1yC1q3VJHDdyhG3egRhM4F7FZZHhMqRVxnAA3A5ASNvSKqNB1peca/doVhlghBBB/DlFzLn&#10;y7baLOBdVBFwY6tjGsjRY2+BTIbwFLcCwwjZGzXcO9pcYBcEjquJTRi3oCCfgh/5AGYnX0Tv7fEf&#10;vpJVc2fqH1DdalWkFhrPa6EpvTx6XMuiFMQ/uiLaYMAJj+4kthkEOa4zXFg/rsttCW634c/ludyn&#10;+zZcVG8jVK5euhjEnroyElsJJrYEcNtgtUhrnDZgXwB4Rru6Mrt9XbAvhp8DvCsJXuS6m2DU2Aah&#10;6j2AdxeU5Q+hLH/C0Blzmb+G4YLD336CQHUAWwlouDiCmu1RepMXIu/lQc32GBZRH10yUn4BaL+b&#10;2hsg7S5fTugiXyCf/XI88lqAdt+s/przasloCQasLxmPBd4oj+HCQ7YtpTmuE6dYn7W+ZVf+oVOK&#10;oTMOgMq9QTx8D2+L43fRDMrylJEjZOKQgTqZ5DdMgsh0T2nInAybQ+BGrXuqOicdViFwmedSpErM&#10;orKSUTAMLtFUoF1Dsc1R67IKRCcqqSkDn0kQkzVf8nXkvMbCBO3vPMHSL53kiPe/0vc7xv2NazW1&#10;95bb+U7plr4o3wXLPgdwH1045NZsPsIKEgL3JdqrlE0zTBEESiRUeeNEqAyTDR14AWLvjkrXf7NA&#10;rJMtfG7KflvzKStQvXAVg48XDXd0dpTdT6nKUWhtebHmuhCj1EWFsTUIkdlEcHDvx3Lh0E9ydv93&#10;cnLftzJv6jhpUb+Otpu1wtymqlWqShXUcLkzKGRbN1fZ5k7xlhvqvUDlmwxYr9X5ygHjJtgXhoxC&#10;yHP/CtaqhMaDAU3rIlSuI5PAtlMB1qkA7uSWtWRy6zoK4Blt68jsdnUAXuwJAnhX+LB5I4SrzWDe&#10;rRz5itLQbrDvB0OxOwjg/QLg/WpcX/kWxguOX+Ukx59hvtiH7p+fZw2SX+CWOjAXC8JmDJCvJ/bE&#10;sjHUf0chnx2DYeo4eyd2xSYErCNBznsUYfRZqM1nlo/H8moAt2qulIDAxomOJk5pjutBqeqxAtfV&#10;bJVtPeMq07JDCGWkEvj9VEdUM37IEJk8FCr4N5/Lb3cu+04hXxrKh21D5kwz6nPtHkoxsTdsqEAV&#10;9PWG+XJBnTwOyMyRWRoygcuBzxjTAZWPCWAersl0YbSCV0fYOBU5Ylq8h+s0OUPZNc8TvKcjxnXA&#10;Zb57DIDF3O8LB9X6+F+2yYCMq6Fv4GgKTQ8G3jTbaS5KkHAIm+a9/Iy8QlY2+7qvKyifTYfHCljt&#10;+omjgPA9DrgMj73jC2AlaO+DgelFPoawmKBl3+3ZX77X2++R4w7v10OqYBxMzSoVpU6tGlK5cmUF&#10;roV3IdtGZaFoIHrWwDhj21TITDAD1IVYEoIJozxKKr3QYzuqeR0AFXuB2tbXUHlKq9oyCVv2prTC&#10;niCw8AwAeDbYdwFy30WdG2EGVVO0/LWAd9n5nFkyYqcR67zbBoOFh3WR94ehSR7OqU9Gg4nRtvcl&#10;Jlx8Ma6n7MU0xy/Howd3TFf5aGQnvI4D0H40ApMhR7SVz8diOiQY+CCYmHVcmjBOL0OPLrqFfl40&#10;VlpXR/qAfwP3KVFxZ2NBLE65oXpWxyWIqchbqEzxyjEuwAtwl8FFsHeHjjK0e3fZunyx/AYjUNSb&#10;S5NFHpujU5UjhmU47B+nGZjvseeUYX0InB8jWz02aaKIQ+U8NkcFapijxiyrYbMBXGu8FxS4v+vA&#10;cz42ljXQErjuJIELgQph8gsCF4zLpV8vzPLItj4FLsUmAknZyuWwsXvJsW4E7CgM5XvZOsd6KUNS&#10;XyIKFOhQwGJ+THDr9why2wjAAYNGIXkoSgWAvRPUeCPwWk7rfx6yrFsr8osc/uYzBe411GypJhO0&#10;R/F4y6pF0rVNc3QCFYfFERvo0WDQoEEDbZ5XFxDYIc2e8WwpPwg9Ml4kRam0QOUMGI5x3wZwywLA&#10;3epWldHMbyFMzWjbQGa2A4DbELxg4ZbYzgfwTgdwZ7avJ3M6YHUm5kQt6txYlqLmS8fVSjQcrKT6&#10;DCDTMrkaobTzPQPQcGFt6tcaEyXbys5B7RBatwMzd5BdOLuHtMcw9XbywTA0JAzH0LhhbeSj4W0x&#10;7bGHHJiNEHk+pmcsHYGcGBMxYHk8gzrvTygHtaxaBmwJ4MK2mIN2xxx4uRkqK5si17XRrFFHkAcu&#10;1XkTsMjOpbl2ExNCOjVvKeMxoWP+hAnoEmJ5Bi4qKMBqg8xg3DCntXw0CoET7XouLHbvccLPczDc&#10;MzAcw+50l1A4wrWgsayRrVEB6UwaGip7gcrlvcGguQi4AC9A63YDOaZWb7IHbAxcuKaUZQFYgFZv&#10;cZ4jXLbdQf/12G/rY1sfQ10KTca0jjk5XoYsB3AacFOAUyAS8GfZjUPm9WGzr/3Gzis0KuAzOGkx&#10;ugB4oUpBb2yfVpGjsDdQl310EEcAroHB1YidW+r2GRgrThzWkPgoXFGcl6xOKuRSVwHkMwiTv/t4&#10;p2xauQCiFDYWYI5TLZgCGtSvL40bN1Yzwbs0D+AP7B3mteZ8imZKUWSCQgwgujlTqdyX+aw/ugEh&#10;+jqCnTnuX7GS8i3pVKeSjMYKzSmtHXBnAZwzANIpCJEntwJwAV7mvQyZZ+H5uRCu5imAnfJMEDP/&#10;XdKlkbvtitMN/bpwYS3tim1+3RrC/9wMIG4mm/u2gIkDrX+D2gK88DMTuIPbALRtsZcXq0vGd5Nf&#10;ZvaTw/MHIwceph5lAvcMwYtw+Xvkyi0qg2EhsHERWi4Yl+lESZovaMIA+6om4A0Xmtv6Xl3HthzR&#10;yhE2KCUR6Jix3KBadZk4dKiM6N0Lg/oOyB/3rwO4HGdDkSkbvAZoikEvtOeWjJpkY4LTnE+8fQ7h&#10;R0GLDpznAEwWcNMWSbMzOr+xC3EJSpfnxqYJZV79OcCg+Hx9jxe9XKh8PgItgeuU5DhEdhMvHNs6&#10;q6MDLM8rnJdk3Eu/yr3T+xAqH5b/fnzRDYt7pcBlecfXWb0TSjuB8PwtgNKFwi4EDQUke56vudKN&#10;V57Jrgow777yOXQU6urnOGVZ5x0HarIJZYlQ2cLfFLA1SvDf4zba8jiOhl0+F3/dD9D+jLWZPyrj&#10;2n4gbSgAaBkyf//xezJz/HCpWRFuKQhRNRAeNwFo60I0KQ0mIYMUVuC6kLeQvyVg/+qPAy8dUX5g&#10;nLb2OdC6KYdOTeZxzQYc3+oYtzSA2xELqkdhfeZUbOGbgVB5JtTkmVCTpwOcFKgI2qlgXR6X79aF&#10;4gwAE7wdGsp8CFfzkf8yB6aItbAzGLkLrJSwUC4GmJd2xajWnk1QC24K9xUGyPXHvqFBbbCjtzVY&#10;ty2A2xZ5cQfkwz2xkoR5LVRkhMj0KJ8E454maPX+SPkalsfmFTlitQhU5RwMGABwoQu4RgOAkRMw&#10;FLhFNMdVoOqQOAKYh8Blax/aAQHkHJSNKuJrRvXvL73bYWvghjXyx71rDoQ6awpAC8o4idyWglEA&#10;XGVWX+JxLikqy1BpvW3xGW6fevA64Ma5sLX6RTZJsmdQEooGuUVKsLEq2dZbIpXd6TV2j90oWDfO&#10;hoA3tnXg9yJWJEgxryV4rQ/XMe5L2Btf4fyGRV8Pz+yTG0e/lueXDwG4Fwy4NxSYLqz1UzCUbcnC&#10;pwBcvuYAFjufXH7q8lvHmGY1jFVoC7FjllXmZgiLbW1RPqoXhjjfjUPfVBkosEmah5nA5WfeAmhv&#10;nEJ9Fv5j5rNk2xsnOZ7G9d3a3OTzYGCyLxd7fbxlrbTBcq7KmE5YsWwZaYA6bvt27aQm5jmVwvCz&#10;EviD1PzWC02uI8jtByLT/pVsSwBj0ZcTpWz5lyv/sG6rw8H1M/BcBFynKpcG83YicCFOTUXXzYy2&#10;9cCqWKEJM8YcsOkshMUudCZ4a8r01hi7CvC6sBmA5QFg53euD8CCgXEWgmUXdwfjomlhKZh3Ke6v&#10;6IlyUq8mCJ+x3a9fC9k2oBVCZywIA9t+PKITBKoeELD6y68Uo6AiH188HBsPGCZ74OLxcTz+HM32&#10;LSugnxb/ntxSCJMRLrPWrQ30CkzHqu/i310MrGvAda9RUeb4Gj7PGctuGkYO3te9TRsZ1K2rzBs/&#10;WkPkx1fBjjBjvMDRMDgrZM4AblzOSbKt1UufAVhPASwCl+yrtxlTINP5bpz3uhKOKwXR4JFqslfw&#10;mojl2v+c6cIB16nQPrRWxnZ57YtrZFunKv+Guu0repUJXOSzPM8uHpK7x7+Tqwe/AAMfc4zr6rjG&#10;uMkcVUfTeKOFm7scA/cOwGbATYtMWTXXMERW1vVAjcDvQ3F+br4loTBMt9yX2/YQHnPIuZV9wvLP&#10;nXNHVU0moMm8zG2pLH+/Z6dMGT5AalcohxlIpRAmV5PO7dtJ967dYHes5ny3+CM0YUo9yj7c1U4f&#10;ANGAq3OlwpnKfgGYloD8/hxr7dPQushb8haAW7ZoIelap7IClzktQ+E5CIHnonY7FyLUHDAoH/N5&#10;ClRk3JlgXJ5ZAPQcnLl4bX5HgJeMS+B6ttVQuRtC5e4N0YFE1m0EIQsbDvo2RaNCc9nN8Bhq8lcA&#10;LWu4vyCvPQbQnliKRvolCJMBVjItz6lFw/DacPlscn9pVR4TLBBd5JYoLWU4zYJ5LvcrEbSIUHjL&#10;LX08HBxnY20M1ApeBbBj3RL4/TRAp9Cofn1leM9u+P/5WYH7+Ar/oF2OGnUHsX5rJgovNlmem7xN&#10;AdeLSC80v/Whsua5xrxBU70Hct5hcvHyL6vLxrmsY9EwNNewmSUfreMG6nMiTDZByoXJBC7b+X4H&#10;cH9HnstD4L5AmHxl36dy9NMt8o8bx+X/PALjcgIGG+kNoGTY0HccOaTIxjwBeIxpXY7rldwM43/M&#10;jq6+6nzFSfBGyrXmytiyZyWhDENGWPYhaO+gjY+3VvZxDEsgcwSrmzNFFuYKTbb0/QDQbl22QNm2&#10;OkwWldEN1LZla+nTs5d0gsrJkI+dLmTLqHYLFtEduJrTOtDqYaiMEwLXGJq5sQH37eh9bKoH46Ic&#10;VBlzkrvC0DCyKco/KAfNovECIbACNzgEL80YzG8ZKs/iQRg9G4fgnYNa79yOdWVex3owbDSA46qh&#10;hsmLAeKlXRvIMpyVAO86AHfrgBbYFthS9kBFVtBO6416LXYGzR+IvJYh8nDUbAFaAtefE/AuH1kw&#10;TD7FSs42FUtLOfy7SnMMDYBXFqAleJVRfYeQ2RxLIHwuAe0gynNVoHLA1ZBZGw6Kgb1LyKBePWVQ&#10;V0zt2LFZXqIspOEuBaqrAJq26QXOJ59npkFrtkZjvedgMp4XBBVBGoHVgdaFtDHrhtMq8htno0Pe&#10;zFABBs072sZ/rua73s7oGwhip1RaTSZoXTmIOS4Z93eUggjcV1cxDP38AdmNIX+7MZ3z79ePyv+T&#10;zbh5gWsCUzQ3yoPXxCYVsALRKd2tE4XOkcDlxaiAdcm0aHhwF4AArMbsZn0M67x3LuJrznOCowOu&#10;imgImTmWhiHyzVPu9sbpwzrBkYryye/3yjfvbZG5Y0dKA5R/KgOkjbGuo3P7DtIDbFsbkxm0jOHZ&#10;VnNbHyq75dUetIXpOSZwk2zLhV9qtPCg11CZDMz1mygh0YDxzjvsDvqr1IKS3RUdQqOa1YA4RccU&#10;ts0DuMa6vJ0DAM/DWQgRimLUPIJbmdbdRsDt4IA7vwMaFsDAzHcXgYGZ467s3gjlo8YaJr83pA2U&#10;5HZat/0GCvJPAO6BORCkFrD8MwQh8nA5Q6YFaMm0JyFSnYBYxekYX8KZ1bNGJWyeL4w9t5w3Bc8x&#10;fn+50ANca5/zLTPPpSLPnLYU1ms68LoTMa4Hrz5Gb28zdGb179wR6vIo7CkG83AViJr8HYCdAOWA&#10;YoKUdfxksy4B74D7jKC9RYDGjEvAGnA1ZIYpQjuPdHWmv82wPhpwXe4ah8rJFkCGyUl3lPqQfT4c&#10;1X4z2Nd2BSmAkd8SvLeOfCObZ42WrzYslD8QKv8fA64aMJDP3jrj6rFR3RUiVQhaJza5cFpVZzQm&#10;GHijUNg7sNJgjd6nOW4yN+Zj/XqvTlOhDkWwELwx27J0xdzZA1YVa4AWLEumdUPhCN5jyH0Pw8h+&#10;QAee//LFx7IHu4HaNagrVSGwVINDqleXLtIDp22r1jr7V80EYA9XvkFN1ivKunk+CJPJtnlCZG9v&#10;pLWRwpSpye/Aw/yO1n65VwjC1LtvS2OEnT3IuE2qaag8s1195LVgVQBwDs5cgI/MS8AuBIPq6dRY&#10;2XcehSkyMd9H0Jo4pYAF4+Is6dIANd/GqPdSmGqGQezNZdfQ1vIxardfju8q3wK4+2f0QekHgtQC&#10;5LcA7gmAVZkWtwyXCV4y7q+zB8JZ1U9GoJupGiKFErhg5eL3lAsdIDcXNV24qBS8ONyFWxy5rLIq&#10;wQrgKnh5a+BlruvBXBJ5bhVsRhzQvYsMg/X0GKoAZNmn2FdMxmXTfAjOmFnjtru87OtAS5HKmNaV&#10;gtwx9osa6w2kQaNAuiyUXEtiwEwPk4sfG3j1e0V9vd6bbB5lVZe5bsQMGM6rrG19bDTAWNbHZxAp&#10;Arz3T3wvLy8flv/zMAqVaXl0wDWBytg1DqHjUo4Ds9V7HXsSeDwKOD/6Jiz/mIBk7yFDU1C6rSNU&#10;Hdvqa6ncN8qBg5zahdUGWjCugRd5LhdUm4JMtnXMe1hnSrE0dPKnb2XcgN5SFX9EFQHSji1bSb+e&#10;PaVju/ZSu0YtnZfEcTUsayTqt2yg93mssm5GiBz36salIH4Gw2saL94hO0NJfheiVFXYHdvCPtgT&#10;O4FGNq4Cxq2totNsAHBOp3oyD2w5D0BdAKZdiDLPIopOODRgLASQFcy4v0APhCmAlGoyQ2SWhZai&#10;v3cZ7q+GSLW+TwtM0GglOwa2grsKJosxXaAiYwrkNOzDRb/tkfmDMOViiBxHjkugKmiDo4w7dzBM&#10;HD1lSoua0rZKrpTDhac0fidc/K17gzgFQ8NluKVKOeBqSGxMq4pyIFL5kLk4boshKqkAMbBnB4pU&#10;HeSzreu1i+sBLsRPPHhDsJqZIptpydIUt07HwPVqsqnKFKl4rEE+v3y24A4hy2nj0DgUq1xpyDcS&#10;BKCNmgoUuJb7xgYMApgClevHBXDhlHoOj/Iz9OLeP/mTPL90KB0qx8AleM04QZCyHGTAdLcxWC03&#10;NcYNXVbp+25bHoWk4POoKPvjQmUzc/jbAMzZnx3mt7jvgWu3ZGCuFaEoRRDvWLlUGlWtqKJUA4hQ&#10;Q/r1li4d2kuj+g3cXGD8AZYGcOkAShsolG19eBwCN8vemFwABtbmzlx8/bsAbw5EqXpoMOhULVf6&#10;1i4PxiVwoRh74M6FSjwfIFxAwAKAi1GbXQzmXIywl3mry1/5GCDtjgZ8Pa5+uxTvXda1iSzHWQWB&#10;ag2AuxH1222o336Auu2nIzti3UhXeJl7YRwNyj9o4/t17gAFrrHtSTqmcE75c5I57pyB8v3kPhjO&#10;3kiGNawuraqUlQpwfpVnuAxV3pRjNhwYqxpoXYjsDBgupI5DZgKcJxeM3Qy20xF9usvCyWO01v4U&#10;ApUyrj9vxrTMix1oXf2WJSVjWl/LZSMC891w5nIBHUHZAI67e/Koy16oioAbCFdJ4HrjRhAyO5Eq&#10;AC4NGADv0wuH5dGZ/SgN+TqutvVhh4uVgxxoWV4hCybZlKAz4EWmjADEBsj4PbHjykCbAG4AWgOv&#10;c2A5A4U+d8aBWdnblOeA4RXswaSLCLB+NxDrupcO71fzxZHvPpd2jepIHcyVateksXRu3Ub69ugK&#10;YaqlVKtSTZVQTrxg+1kUJjO/Za9tkNtmCVOWCzvTRXJrH9mW0y+K4rWymPxfA4zUAk30PWqUlaEN&#10;KsuYJlUdcJGfzu6EsFcZlPVY1mKdqWIp6rJqriCIFbgALUEKcHJe1fIeHH0DwOKs7NkU4XELjHXF&#10;vGWw7U4YLj4cDh/yWDQPwGTx/STsCeJEC4TJBO5h1G6PI1Q2wCZvXah8GKrzj1P6yGZ83kxYMkc0&#10;AfNij1HtnBJSHrl6SYCvFH5vjnldPhuPtQlEKX0+me/yveztrQrn2kCEy1OG4yKx5z1sOkB9k6py&#10;AFwnVrm8N8HCiecIyhC4rmMoYlwTupgzB326r+vBtXJTPA0jb5gcKctBqUgvIP5CEoI8meuaKSMJ&#10;XNZz2WDwnJsMYHn8DYPRNce9efaYTnmkhVCBB7A64DqQhozKxzeh1obAVNO/r6OmQRkyq70WgZ/M&#10;64GrwEyA1YOWeW++wOXXu/eZtdFWjNjcZFOT+ZhtfvMmjZZ6VcpLMyydatesiXRu21ZaYyNfbayn&#10;pDJKRqDxQvNSHTNjc6JMlKIw5cLkSFH2eS/f60wX3tLow2P6kosUfQdtb1z+XBwzrUpIU6zI7FSj&#10;vPStU16GNago45rX0M6gmchXZwO8zFeZzy7y4FwC9nSg5W0I5sYAKuu0TRWsPKuQz64FuDZhZtVW&#10;WB13De0ge0ZCrR2Hvl0A9tvJPcCcPeUn+JF/mQk1GaEygXsM4fJxhMQEacS42hmEPBcC1dF5aP1D&#10;TrxrABr7wezzIIyNQr7bGWtE65YrLZXQUJ+LKIVWRopWOQCwtv4BkARqCea96MHV3BePNSdOhNEw&#10;Y5TNkS6tW8jEwQNk9Vys9zy6X+u5z8C8z3kL0BoLR4pzAOokmCliAbB8HczqgOvsjqF3mUJXONIm&#10;P/C6OVfxxcJGtabZNhSpjHGzQJvoxfX5rg2MY3MBw2Q3nhWMC7ujsi4a6X9Deei/H3ngPoc/NJMR&#10;vVIcMqkBLwSp5bIEtb1XVeYoBM4bHt+ikOTfY8C194ehszKqsXqCcXlhcZMs7vD78oLil3jZmhHW&#10;bjlX6gUUyk3L5kkjKKLNMXWhFUamdOvYVjq2biWN4ZIqD/OFGzWagz5S13erwA1qs+qQotFCc9u3&#10;/YkNF+pBRghcCPlrEYCVJoSiOCW4W4chZSkwbW5JaYTm+baVy0j3muVlSH3UcBtXlonIG7WZAGUd&#10;loOYs6rAxJqsgpU12SZqqDD2dY/ZcNAoAG0zDFhvgdC4FYbLtcUeIkx/hC/5IwD3y/HdoSL3VNCy&#10;iWD/DAfaXwncOQOw7QDgBTgJ3FMLvUDly0HMd48C2D+jyf4zWCO39yN4sceoXUMZh17i7rWrSOMK&#10;paQmZkbnIPctiYtXDv7dZQHaXB1tQ2OGy3uLow+3GNmZQ+ZU0OLqErQGAtTlkec2gwlmwuCBMn3k&#10;EPnx493yED3hT7AYLB0yK3ADlo1Y2DNy7GNmWGwhso11jcFqyrUBNr8xNY7d7XjnlNobCWbLlwOV&#10;OWDcgoAbARif7TzMrF+7KY8hcNkVxJlTL8G4asC4fRqMe+MyAOAYNgSf5a0hcPm6sW4YOtvXhl/v&#10;XqdYFIPYuaZihmVIbMybBq6yKV63vDcdKt8iWPVw5Cq+l4pR2FLgb7WlDyWjz9/bLF1aNZH61SpK&#10;W0xdaN2ssYbIHQDcWjWqacmCayKZ45rTyULlSJCigswDs8VbvgQUuaXYqofnCsNYQeGJM4dzdQRO&#10;SSmHz65Q8l2pAwW5CcLj1pVKS5dqOdIPC6FHNa4mE5pVj+yMNFbMgUJMF1QUDiNcZkPBUnQEEawu&#10;NMZQOYbHYFueVQiTmcuu7d0cK03QWIB8disaCnaAbdlQsAfuqC/GodmeoEX552eA9gAAq2wbgJaM&#10;S7alOHUWJaGzLA2htstzAjnwIYTLX0ON/ngEWgnRvLC2ewtZik2CM9s1kZ7VUQuHj7kZ/n3VSxaS&#10;CsXekrL4PdDcUtY7q5iK0KuszIvfC7uLaN7QFZ0AbzkwdA0sWOsHzWEilpXtgh5x8/gheYBUiCJV&#10;GCI7FvW1Xu9rVm+zARoAduClqmw5bmqVCd1XBawfSfblxr7ouNneC1TqfOLYGXebFqmMhUOAux7c&#10;oLtImw7cNgNVmQPgarh8+Yg8OndAQ2UF7s3TR49xuJYCIMhhs4QktRVqXRQA8e9Ng1ifB2D0lhcD&#10;GiEIrALOrdNkTPeeLPBGLq1Ujht/b4peOLyokHVhumDYfAO3n+3eJIN7dZIGNStL2xaNpU1zLKxG&#10;ONYKoXLDOnWQ21bScobtdtUB3tGOW99IoH5kV7d1A869d5n3MeS8SCGAFa+Xw7LpSjnFsL4kR+pW&#10;LYeJkaWkCpY+1y5bXFrhD7td9TIILctIr9q5MhRK8thm1WQirIzT6Ibi5As4o1gGot/YclkqxMuU&#10;cWPgruiJriBOg+zB5noqx7AzaiNBc6wtaQkFGWtICFrktR8AtB+PYqjcTb6DILUPLqn9GAJ3wItS&#10;Rxkme6YNQXsO3uQYvM6McQyWyJ+mYqwNwPvRsA6YwIEZz5hGyRUpk1GLHlinnExu11gmtW2MkTxY&#10;U4qUoDrYtTJSkPKckoHfazGo9sV1cx+GzTGcRmqSC1W6HARBAjcXrX5Na9bEKKG+MnsUvue3X+LC&#10;fQTgxR8vWS8FUj5HwPI80XCYc6gsB3a1U1cC8g323nGlg+b+jDgV5MPG0lE+a4D14I1HuuZ1U7lu&#10;IoIzG7jOBpkBXPbjArhkXgdc5LgcGRICMAybw9A4ZFWC19g3zcLMPdNAjS4MrwGxfZ1FAFEeTFOG&#10;KsxeqMKt+5l5HHBvcgAczBbXT8GvDCX54DefyqKZE6QNpky0bFJfuiA8btGkoXRG2aFJw/poKqiM&#10;pvlKesUvBYYsivCO5gnnObaw2E1l1MORMwiTCwGoRcGwJXG/DMLiSiUKS12AsznKJNyr07FuFemA&#10;dr1G5UtK7VIwF8CY36VWBekBBbln7bIyqGEFiDuVZXzzajIVTfJUk2dp909tlILqqqJMYcrluLAt&#10;UiUGcJeDeVeglU9b+ADS1fAfr0EDAeu0DrjNFLjbIEa9NwzTIAHaj0Z1Qfmnm3w9oaf8MBkuqWlY&#10;p4nc1tRkl9dSQUZ4rGw73AN2BAbNjZTz6MXl7WlMgDyF135FSP39lB6qTO8d30PZfBf6gJciN5/U&#10;uIJGA+swnWPToM6yFAPfhyEP7loNukIFbD4E05bE7644fndcYVIa7FsWg/m4zb48Lp4Vy+VIRQC4&#10;TuVK0gv6w2isg9m7cwuAexT7nY7FKnMqTDb2dV1FDrxh6KzAJnA9w7qQ1zOo7y7KL0SOQmhaJfHZ&#10;TsxyFwQDqDqzgufIvNFr4fOpr0sLVca4brojh6Ejt+X0C4D1GRn3vGukj4D7/CZC5RSD5gfeLLDy&#10;OWNiBVMIToSwEYgDQOv3A9Py3OStMTTve/a/ydBdRSyOVHVhs7Gv/Xw3aWn03/MmmgxY+uE5vu9r&#10;2bF2mQzv0w3hcT3p3qmtNGtcH0zbGIzbUhrBqcP6YxnkYDQNlARwi0BA4sByZVcFqjusvf4V3mJO&#10;rSiMW7bjcV5U44plpCXKIp3gN+6NEklfnAFQW3nbDc0DrQHYpmXelQ5VykgfDFnrV6+SDKpfQUY3&#10;rypjW1ZD8zyUZI6nwR/9rA4ALg4Zl6ryQqrHLPewwwesS+Cy73Z1T/bcookenT5rPVjXw1yxHg0E&#10;PJsI3IFt0EzfEUoyBsoxvx3TXb6dgK0Gk3opYx4AcH9lzy3CZAL3FOyMPATuGQhRZ8CuZwDUc9hm&#10;QOCeX4awGQ31Z3BOAuCH52Ao3cwBmKCBAewIvz/D52/Cz7KsQ21M5WghOwa3lw9HdEWY3lnHy67B&#10;2pSF2G80qnUD6YiNhXXLFJNyRbjRAY0WuPCVR5hcEcxbFR1aVSrkYotEOegR1aQ7IqOlMyart5zh&#10;MsGrQhWB61nW2DaySBoDB0wcgZkdO15kyq8G7MCUsZFP2d53A5E1AU6bhazhcRgq2+MAqK/Nc/Fe&#10;y3ENuBois45LYeoSykEArps5FYlTlxV4xrppBg3BmsW09vqNINxW8SqLXQMgG3D11ofV0XM+5yaI&#10;TcSKw+g4HyfLXgdg9RbdQFePHpATP30jX3+wQxZOmyB9O7eRPl3bw4PcSlq2aCId2rWR5k0bS8MG&#10;9bSDhSNYSqCkUQRh7ltQf/+CPFUPwQrw/gUb9risqyjcTtXKlJDWNStJt/rVZABEmcHNasvQZrVk&#10;JOZFjYLXeETz2jIMKzqGNqspvetUkM5VSkv7CsWlO8o+QwDoYRgmPqppdRnfCus3ANppvseWYOUx&#10;x5SWg1CzpelCzRQAMYHLgXFrUOZZQ9DirOcBWDf0a451Jc3V0rgFqi/b9nYjVP5wOKZbALhfQVH+&#10;loyL1r2fMXb1EAB3BBMdYzHKMa0DrctpGSY7xh3hzvLRchaD5Qje0zhsOjiKBWEcNPctSks7B7XG&#10;3Gfs6B3cCg35HeSL0V3ls1Fd0aSPkToA8R5svP9gXB/ZhtUoK7GZYRLaGHsiCmmEiKTqu2/BDFNY&#10;qiDyqYiLaUW4qCqCoTm+dfKwQfLTR7t0FeqtkwflySXMZPKMmwavNdQ/8axroGYZSAfIFdCYEI9v&#10;zQtaZVMP2jRYDbRZzyf6gVPloDCcttquAy6/l1OTTVEm24bA/Q82GVxHjvsMOW4EVgOMN0qkGfZ1&#10;jxWA3mgR5cxvmN8S6LdgUQxz3qTxwxs3PMiN5a+dBNMq2x7Wq/Ohrz+XXetWyLghfWVon64yfsQQ&#10;1GqbSvu2raRpk0ZSE9vc2UuqExnYc4sQ7q/FCslfSiA8Rk76dg4a6MGohTETij7a6ihTdMBG+SFY&#10;KD2mdSOZgO0DEzClgmcizmS0403CGY/xM2MA4hEYtzr4/6Psr/+kPr9tX7S7S1ugcXcJEiRBAsEh&#10;SIAAwYKGBIgQF0Lc9Rt39wRJcItDXL6Rr+ta++y1197n3LPv69xz7j3/wbzvMZ/nqfp0h2St88Pz&#10;qurqquqGrvGZc4455pj4D8+BgDqjb0eb01965H62HFCvlrtFNIPTUIFkjRdQ0yo93izVlEsdaQdJ&#10;bCEWWYRUTJWvJg3dOkMpMamxR1nVtLR+AOtNnFvmUdsC2rsWokdehBUN1jSPMAH0JPXtswD3RSLu&#10;K+tmYd0Ki4ygYgc16y5IJwcsRNQepoLS2ctInwC7/8oldvCqZRztyl2ODzNHt5zdgPkdIrLAe//i&#10;cUT307B15SIhDTRgfm71TNZ8YkTHheMJfv7T7OF9dt1sWlJn2CMrZ9jDSCjvYBXoFpw75p7U0wY1&#10;1zPAUCRlBrj0iE8a1Jc9uljwbL0Cg7/HUcAx3ka9K4ZZbZw0cJ+d2VVKnE2VQ80Lq6w0twLcn4M4&#10;67vckpRqPWmUibopXc4QUhWC6ldS5F/SNWdT5QTalCb/DLiqcdUO8kgaU1cneTLR8z8CawX0Sntd&#10;2B/IJoHYWeYI3PS9FFX1ePqZlefE36NS62YIs8oFIb6n3tsByzmMHc1OjN+2P4cZ3JMP20Wrl3m0&#10;3UTUXcNAwURAewo92wED+kGGdAz7bmE28+0Y3evEJBDpbD2C/3r6q2VaNY39uloHepSnDDnJ5o0Z&#10;bctYIr369JG2YeLJRMbhtgnP4wswLr+A7QObORv5ej3tkVWnAGAcLZaNlAkc0XdId0QW3ejV9rdz&#10;RvcHtHJvVGqMk4WG3iVjBKC6FXg3AVopp/T1ZYgpLscc7kpqW6mgrubrayGlrhcJBWgF2FsgogTY&#10;WwDs7QwQ3MMAwX1EvPthfh+ivn1i+RSiLVNAirbUuK+uI01mYP5ttMc7IKUEXLHHe3B8DGSUwLvI&#10;U+QDV5yNmfpyO3TtSju89Rw2IoQl1+nsY2fuXr739mWL7KGl4yC/pjEeONfewPbmdS4Mr2/CBA4j&#10;de3efYGf+QLp9ct8/2UUW88jt3ye7QivYVr3Jnaxr2w5x+7A2H3p2BE2kHS5M/32gaNOslPGj7B1&#10;mB28zMLxg2++aEd3vooccgdjf2yzb50uV4QV1LixLdSi3o0b6gNwsjrnbKsnscLJ7SKIJyoSyhg5&#10;E8lUAWGWmIqpcnaw4ERMc4saN00SiVWW2yMDBilNTuDVJgOlyh5xxSpXgRtAJ4C1Zo5bg7d1yux1&#10;aQJ+uiV6tgBy5vsOWGeBqxG2NRGW/Vq1rpNjLWpjXWyYtaXOPYBE7p2XnyPaPmqP3XULlp+z7cyp&#10;E+2cJWfZwrln2KiTh2AA19Xade5o7fCVauKDUd+7i9VTizbQT20c2tPq4ykN6WFFFE1tBve009hu&#10;cDak1vopY2wzzooXweheSq2pcxn15iWkr5dAGF0M83sBuuLNDuxhCCqGuFfykqHd7Szq2uWwruuI&#10;yht8AihM/UhnLKniZbRyJFvULK3S5AvVx/UheJaA8XOuEiHF/WtE/JAq30jL5ya1fADsrQBWZNTt&#10;WNHcLdDK9I1Iq9r2EQzhFG2fgkR6joj3EhH3NSLu6+eeYW8Bnh1EynepWVNaHICroyi73I4C0iPX&#10;rbbD23TW2NHr19qRzDnI4/u2rQK4i904fTuAf1tDCdzuJIrv4L3fhviSf9UbKLPkGvkGQPXl2WwK&#10;3M7P8e9hxv4WGwP33bDJ3tl2qW1ZfKb1Hz/MulMr9+bfNoE0+9Z7b7BXn3+U7X6v8Dl7g5ndd+0z&#10;bEwlXfSUONrdeK0bzeFSayj1e5PqqkJOpWmjbC2acbFIPdo0ZeQDC2lUML7GnTYyQE2pc6Xu/ZX2&#10;UJbA0s9SxP2BKSaxyomUSqBVuqzTCrihxnWwRuC2qGtlIh6j8K/VuAKhgOrRNhFPPqET3jcQUZnI&#10;nnmO17Le0w3Ho7Wen36uCLDM76Ao+77em/cj3bd92NS8/czj9gY7bm9igde8KRNs2cJ5NoNpk9Gn&#10;nGy92Enbrmdna6JGbR7S15rxMm6iRm3w09fK1J5FpnR0SukWQPc5idr09LF2/rTxdjFtj8vZoHeV&#10;FlKzDuQqgHwl2wWuwLDtMsB1iQANmLUH6Dymd9Yw8XMOgF0xrKetQWRxvmZqqVkvhDF2vygitnYF&#10;iYkVSBVlfRhefVyAq8ev5KhPq2GBrdy/HuDegsDi1rkCLCtJsJ4RaO9aOJ5aUiqp07z989CSyCYD&#10;3KdJVZ9FgPEi3smvrp1hbwDcN7Ff3Qlw94hFBnh7I3vskRZjuMPXnmPvX7/a3rtxnb1/0/pwblxv&#10;712/zsF7mHPoevYS3bAWAC5m39B8e/ea5baDuljpc7K8kWdV8q6SHY7OO5cvtwNb2V20lTUo1wL+&#10;6yCg2GP0zrZzbft1m+yGtWfb4HnjrOnscdZ2yThrv/AUG8JFaAnrVG649zp7/aXHWZezyz4j6n52&#10;6B0/Aq7UVc4mx1aPp9TpMZ/tzY4HnmiyKFjeZCPhL0Xb1kPzrQGbBa4/N40RpotEq5rXzeMcvNIv&#10;46lMxBVQs6my7n+L/PFvn+9LNe6BCmgdXA6STLsnA6BfSpsd+CKJMiD9WQRuHZH/k18HsAugb9lR&#10;3cZ61q1q+F0P4jG16/knbR+DBM8//oAtOGOKLZw/y+YummMnTzzVeuBd3AUL1HZEwLaYsjWRytaP&#10;HmglUtfSqP5WHtnXSggh8iezF4eTo7+aP7mnlU7uYeVBXWz0aDygZoynFgOsc8fZVs421l3qbMWc&#10;XJv1fEG1gMy5FBBfSOq8EfDKjiaYvUmDzEQPkXmLjoNWe3EDcHU0TBBUU3goo4iSlPFqjtLjrZzr&#10;iPY34Nx4KxeOO1BG3XmmTNGDc+O99GzvA7T3nz0B4E4idYUcog2kVPmpCNwXqD9fhgV+jTT1TUzh&#10;dqKG2hvT4kRE7Sc9PnzNCgC62j64YZ19ePMG++jW8+zDWzbY+zefa0d4TKDV8ftEYo0D7t1K2rxV&#10;y8PkCLnM9rAQey+18d6rtdE+HN3fcxW3rPfcdw0p93UCPzuNuCDsu/Fc23PTRnvuynNtMZsIe3Eh&#10;aloy1koLR1l5wShru2iMtVkw2vqwYWE+u33vfeIOe/8wJM6xwxipH3TZYnCHDBJHJ6pOoK46EUGV&#10;HcA/kYSxEnEzaXJr4LZoEf1SfZtNoTPArQzce7qcgAuDngFuNuIG4O56e7tWFQbgxYibiWyVSBkf&#10;80iX6eGmSC1QeQRM73ECAAt870MkffgL4A7zsy0jtJ6fHhNQ3xMRxTLkD3fyOPePcF+m5odJoQ7t&#10;ftMWLp5tp0wabRPOnGYDpo6xrtSj7cedZA0MqpepLcukqmVM2UrUmkUeKxEVHbiKuIBXJz+yt+Xo&#10;seZHkDJTozYD3tmTANbsiXY1S7e2AprrAM11AFj7a2WF6m0PbFGvEXiJuoqkWyCVZOy2UZY0HOmP&#10;0za+K+jF6khMkSLr5RBRkjpeSsrsw+9E2evYl3sd7Z9tPjQwmogLcFm/eRc//575MMcLWWgNe6ya&#10;9n4mfx5gQP5BgPuwgMt5nEjlwOU8z4CBou7LrBp5k8VeAq7q2f2QTPtwdFR9q9sj166wD25cYx8D&#10;2o8B7ce3nW8f3X6+fXDbeXaEyHuYKCvgHgVsB0inX8FB4+jN62zftaS7vPag6uHrVAufw5KxUBMf&#10;IuXWObh1tW8J1MKxA9w/RATfz/vs5CKw47rzbOu6BTZ4zihrT8pfz+xwPdG24SzmpIm+zewyalYU&#10;PusU64mV7PTNi+zah663HXtesd9+/oH9yBGI1fJRjStCSmD+takiXwxWGTQ48cRPGhJonSa3Bq87&#10;ScbhhmRl42qpJLjIADerokpLvxKrnGrcBNZ0K4LqG4zj/vrZXqs5uuvN7V+yMoFbj2QpXRZgE8hS&#10;zauUNAG1Atj4mkBuVYGHlLJa82ZBr6gcwfgfRWSlyuli4K+JFxfdlxHcYRZ3HXjrVTtCf2///rft&#10;4msutH6nDbPeU0ZaZ4DWTM1ZT4+0DBFUZOi8QKqaB0B5AFwgAhbYFlAEuEU2BxRG9bEip4TgX8DN&#10;j+ptBW6LnMIwnDLQFC+eMdauYFvAtaRx11N/XY+If5tvjecWCeB1kgEC4msB8VVohi9F2XTR6bhS&#10;EEGlhpJkUUC9Wi0drdEEuFdJBaX7HIkrLiMSX0E6fQ217/USVMwCrHglO2jlk8zXt845lbYLvdKz&#10;1O4JIH1oKVsMSJEfpAUjwcWjfK0NBY9xnuLrZ4i8zzId9NyKSazlnOJ1ruZs9wLU/UTHA0RJnVTb&#10;fnTTuXYMwH5y+0b7WOeOjYB3o71P5D18A0vEAOZhouXrvMcbF8+3T+7aDAiphTl+S/2r+vjItWvs&#10;MKnwISKzovPhbYD+2pAmC7gHrwPw29bbrq3r7dGLVtiEeaOt+cxRVo/PcwmAFgFu/WIAvHiM1S86&#10;1Rq51WlDNG5cdIo1njnCRsFUn3fbZfbk60/Y+2rbfPY+9jeHqT2roKyqnVqmyC2HCloCV66NWbli&#10;Am5rf6kscaX7LVjjCNrqjqDY882k5Am4lZaS9geRKguoOqkdJHLqawbp//LpngBcRVxFMoEkRV21&#10;ZTzaxePR7gTAbQFkRctdRG21dFqJMpwBdmVT+BkemdMRC81r/CRBhmrelKJHAOvCoguM3uMzlkN9&#10;QDP+hRcfs8tuvNROxb2/B73OTpA8bUk5G/nwlwFLEUeJAkRQXgfw5vi6DvDmAG6eUyTyFhhTK2J/&#10;WuIU8TEWiPOj+1RvEUw0Dutmg2WROn+SXY1S6Eai3U1EvRsA8Q1E4Ot9g3wA73WzTyF9JpKS5ooZ&#10;vozoeSWprmSKEk9cC/iuo069FkAGE/MAXAksriSNvorf/1pAfwPvIUHFjTz3ek388LqbSctv5f3v&#10;ni/7GZZbE0kfW8GuXJ3lOmwtWD7VHpeyifOECCqA+zT3n6POfYJI9cDs4dS6M20XxNB+6tFDEFGH&#10;SGNV14qQeg+AfXLr+fbpbRvtGJFWoP34jk0AeJN9cOsGgKloqW32y+zxFRPtACD+6A528EJUVYEL&#10;mQVgjwLOIzrcF2iPbFtnRzmHOALt/q3r7N2rV7MJcJWtXzrFOs4ZToRVihyAWwK4pQjier4u6zEA&#10;WwbMjYC37VJF4dOIwmOsFxnH5E2L7YK7r7aHXnnU9uLX9NmxQ/YTQJYdzddyj/Q0OkZhF1WEvm3V&#10;QzmpovScqkLq12rdbCr9M+BG94vq4uqf65nddzla3TgTrd1BTAFplO9rtMkh4jJk4MB9y/523CPu&#10;G9u/OkKqrNTTgUcqG6NlyzT159E2C9psqlyN0KFVU0mfBV6l1CLBIgvtPyPzdaqxvR0lwMZofVSg&#10;5bWfcpH5gH/cw0/eZ6svWm0jiHAdxvWz+gmQTeh2G6gN64lWRQzSCtSLBerKPADO0y8t6j4AzhGB&#10;Hbgx8gq8JerQEqKIskAMeD1VJuoKwHnul7lfJvKOIoJvQc53A6s+boLxvAkA3QR4byT63gBhpHE6&#10;By7CiKvot16BJFGgFVivhQ3eytkGEHWUXm8FvFsFZlLia4m+14g9hpi6gZbPLbyPoquG4HX/Zl5z&#10;C+n4HfwMAVcAfYqVIs/SH31OPdLV4TzNYxJcPA2b7IfnPQNJ9Txtoaf4kD/Oh1wRdzes70HAd4S2&#10;jgOWCPk+oP2QmvMYoP0MoOr2GKD9hPsfcf8oZNV+6tndVy1lWGEmmw+m2GHS6oOA+RDAVYp8mPc6&#10;HAF7mFRZwD1KPXv0uvUAGHKLCHtk23k8l7qWx7dftcZuPX+hDeGCUp47whrwey4D3DKgLZMul2hz&#10;6bZB0Ze0uUzk9ccRe9QvII2mh9zE+pQ2nEa+346vu8Kwn3LuPFtx/Sb7zYsP2vGPWW957AhrOPex&#10;nyhIIyubDjTaV7HHyQJXKqrwdRa4WXD+aq2bpJAZlZX3eeMYX7K0CVsNgrGcA5yo/fVBJJ4Mz38V&#10;wavI+4WWfgHcvwq4iBa2f3l4rwM3ATULWAchR6SQwJPS6dYpczZVzn4vXAxCdFXqq/fw74v8EjAj&#10;K6yvFdGz7x9S4wDs4/xnf8yV8tEn77f56xZZV6SCbcf2t2YsW9oQncqAtjiV+pXbEsAtIGAowNIW&#10;qSvz1IwFbnW/RCRW5M0jftApCLycIiqmIqN1ZW4FYKXLdQA2p7Q51ry16IsbhnfFDRLwLZphN0MK&#10;3ULKegvAFYhv1C2s8/WAbSt91qtnaqh9aPQ0JnIqMhORNXZ3vQBMpN0KWHW8ltWt+rSILG4h0op4&#10;uhOAahDeDxeHO5Ez3s19ifyfWqm5WjbFs8jr1fPSQY7IB/YlHn8RocMLq5A5cgTa54m4L3BegaB6&#10;C1ZZjPJhyCIB9gNq1nQ+EnCJuMcB63HAqvPxLec5WaX0dx+93bdJj59eNcmN5o7cuNaJqANEbUVu&#10;nYNXr7RD11DjxtvDsMdHSJGPEGEF3KPUs4q4e0m3n4ctng0Z1ThrqLWBJa8HqDoCrEdewFnCB7p+&#10;gYDM4esySq0GfKF1yv49AftUawtoO0DQNfG6Jr7uQPQejNxzGWz18289Z99++p79lq2AYdooelL9&#10;rKdbBW8iqyrGcxl3jV8DbWutcjZVbjFAH1PpbJ37HeboXx1gcJ4Im1Jl3f+UIQNPlY/vjjUuaWcw&#10;EK8SQVmiSI8LQFIoJfAm4UO6dSY6Qy61AG9Mj/0CEFPdEwHfgRvBK7DquerbfsaKwpdfe9qWbDjb&#10;elOnthvX3zqQgrYBoI0cRdiyDtG21OIMtxJ1boGIK+A6eElDFYWVPhcAcJH3KxKBSyiWSkTTIjOx&#10;RS4IBcCbI8o6wyzg6j4pdIFpnk5j+tnKuZPt5iUz7eb5E2jLAGBmX28CyDcDZM3CbkPRdC0R91oG&#10;Aa7BYXEr929VdEYwcSPRU73YG32yRqQTksV4bgC0cpm4g1bPPYDzXkin++jLOmss/TGtn/s5j/LY&#10;M0TTVxA2vHUB/VKImu2ct9jE99ZGRA3nIYJA+PAa8saX6d2+RBvoBflMQU69wv3tCDD20Uc9Crg+&#10;IIX9AMLpQ4CpWwH4E4gpAVYA1v33xSKTSqsG1qSQRgKfWjHBPZgPKW3WNBHH20rx7COa76e1pHOQ&#10;zfdHaAF5tL3hXKL0BjvIeffGjXbZmtnWfToXYLYrNAPcBnyxGjmKugJuAVAWia4lvl9W9NUtp57/&#10;o3rdF3DpaTdy25avm/DXagDYbWDZO7IutAv/5s4Y5A3jQnbZvVvtsLa+f3rUBwa+BiTVHUOp/q0C&#10;NwvA0MetRuBfYpuTLrl1n/bnjhdV47gWEVe/06HtADfUuN8AVk0GHX/3Je6/EYG7843tXwDcowC3&#10;NXjDZgDArDSaozpYYEpEljO8MQqHvmo4WTLLv0+KG0AZa9QUdYnE+pkt3iPV0TznOAPUHxFpr952&#10;mQ2ZMso6AKz2ALQdtWMT0bSeUyat9KP0GNAW2ZVTUqQl4pYgg/yo3oXhFWgrB/AqdS7RTy0B4hJp&#10;dQnVUhEAF5iJLTK1kwektURdj7xKm/laEbnMbU9S73MWTbGbls6y21gsfTua3Nsgi25byFEkJjLe&#10;4FGVNFkTPBwNtksscavUToA3e27EF0o1rUB7S7RRvQ/QyrT8YRFNIqEW05+lV/sI5wkEFi8QSV4H&#10;uLsu0hAA2+VRIO1mMGAXO3B3XrgEIDMQAEBfJ7q+qjlclE0vsrhawN2J+dsBtMfvkcp+RL3poK1E&#10;3XXmUZco+zEk1XvUp0cA5wGiqgYQNJjw0jp28cLy7iNlFpB3Ui9rLDA5aMjiVcTXXn6G94VJl9+7&#10;gUh78/l2lPc9cudmO3jnxfbQlpU2mrKiPJsyhxRegG0ErPWkuh51zxzt0TaB1aOvIm4ErEBbRkFW&#10;homuJ82ux+y9njUrbUi3m/h/amJtaPPK0609ApEOOqTTs1jw/QaC/Z9goQVGuWqEpWAnBu7P2OMo&#10;wsgCt+Jxlf1eEmdk5m4Tw9waxEmAkVLlbw6rjxvq3G8A8KfvYL+043k3R//r8XeJuAIuOb4DUlE3&#10;pswCrLS/Hm0jQSWQ8Xw7EhnoRBYlICdQH8VVUa9tAeyY9qaLQ3pfvxhE8B9RVI/3P4fp3o11ydmr&#10;F1o3ol8HQNWB6NWMGKGJaNsAWOsjYD3axuMR10ELqKkXBdwybZV67pchr8oJzAIygBZ4vfZV+gwY&#10;CzDARW4VgfPjB1jt6N4RvAIuzDO/SwGtcWkM4IXoWr10pt2G3/AtRMDbFk2yOxfrTLQ7iJbaknc9&#10;KbPAq709Pm4HqG/n8dsB9m1ev4ZzM6mxL+XiVm6M2uuj9o6YYbV0noBgepyVmU/g0PgUvcznVkx2&#10;JdTrrA55F6Duv3IlAFFEPAewsG1+yzJABMhQK2mg4DWG519hMuhlRvJeZdBAjLLXt6SyHwDM93UA&#10;l46+FpAFWoH5MDWwGOddqKB28n5vbjzDnjh7LMKO031q6C05RTLf+zamc2HiaEFlGF+vU437/o3n&#10;0QfeaB/cvtk+uOdie++BS+2Nmy+ws2hltZ01hLbPaG/71NOvLZPelgGuwFmEZRY4S9wq4hY5Hnl1&#10;9BigLXGhK7OhoXgGf09uS4C4kdc3Atz6JaTg1PWNkGjNEbzNZAqj+Pc/+Co7eYm8mgYKE0eB8dXg&#10;vQisX0qFU73bmk3Otos8OmdUVa3JqRNF39QOUqr8LT1qEVJOUOF88fnuVyouj3/9VKlyirgV4Abw&#10;KsLqtjXQju7IRNzI8lZaSaTCCaxZYDpj/SvHLwCcI3oOAP+aGuTZpx+0cdNPtW5Evs6AtWHSYCLs&#10;SdYIWCugVcTNgDalzCVYXNW5ZQBej7BBRyB2IANinQRqT58jeAvUwiK1FLHL3FcUroCXiFsHUZWj&#10;dZSDzMpTY+fH9rMukwfbOUun2Y3nzLHbzp5idxEd76Y9cxe9VA2zq/5VarxVhuSA+B76rhJM3E1K&#10;rV7snVqBCaklEOvcTjS+E4Dfe9Z431v7mIDq6icxwyKZpsIOTwmgXQ9gqG93A9wDLJ4+DDt7hB7p&#10;oatWMs2Toq/S6DN9Iug1ou5r2M+8wTD9O2KUAZ3XuETdFkdAg6QSaEVaKT2WFHIXH/YdF8y118+f&#10;aY8vGWOvMNvrtjbUuTsuQIlFX1jRV6myesMCvN7j41tJue/cYsfu2mIf37PFPnzgSnvnjkvsXPb0&#10;9ph9Mm2dsVYk2jpguV/iVumy0mAHbARvqGVD/ZtSZIG0yMBFkYt6Dk4hz4RSPRe+BkVsesFlgFs+&#10;m54wkbdp5SRrR8bRkT5246rTrQdZw1UP3WBfHT9sP/pSbe3uScP3wZLmROBNwK18LxNlT6ioiuSU&#10;wJqGEH4pbdZm+t9qARgb6cUsy1dZETcA93m3Z/1bBbhE3CNalqWIiqDBo65SWEDaAriZxyrRNaXO&#10;JwCmp8GZ80vgTVHXQcvAw6MP3YXiabh1pd7sKNB6FBWgFGUBY4y29XxPJ4G33oHK1wyWl0lN6yF6&#10;6hVtI3j1dYlTFHAjeL32rdTAAJdUuyyyK9bMRcivHDV1zal9rPbU3lZzCrWu6l8eU0pdYPi94+RB&#10;tmjJNNu2aq7dSTvmPoB8PyC+j/aGbu8hxb2R9O26GcPsoWXT6L1OYYn0JMbfJiKgwEmCuu4urb6U&#10;qEIqKIga2cME0EquKK3xFA5TNwD2RVmrMiwg0O6kvt2D7legPXwNKa2DFwEEoFFtuZs6dqdmaBV1&#10;5aNM5H2Tswsw72XmVq0g1bkC7lEdgJoYZpFWAp9kkLKz2QUhtfPieXgsz2ba6HTmcon27Bradcl8&#10;Ii+DCfSDD4qhFtlFqv0RtfGnd15gX9x7iR3/zeV27MEr7ZMHr7G9d11pF62fa31mD7Mm1a7e7gG8&#10;7OkVcFXb1kM6OTgjcAVefd2QgBvBWxRw4Q/yXBjr+JsXGHHUa/0igFyyBHBLEbgNLO1upI/dzP9j&#10;B+r9dmunWlei8IW3X2Zfo8D6gaMRwKQ9PhFwf2nYwJ8rAGf7uElwod5yMkWPwwi/mDLLnlUXEAFX&#10;g/QRuF/seZV0mTWbANcj7uHtr23//PAeVyAdQdDg6bDmWiVw4DGlxillDqlyFYz+PKXOek6qdWOK&#10;7aN2nmorgsfXJHDH2jmk46FOVsT9HCeOpx67z4YyZdOFXmt71bFEPfVjFQFFPpX1mFo+OgK1DjVv&#10;PX80ByugbSA1bdCtHmcIoIyKycEL8VMPe1sWoLkVkANZBVElwkpRlmit96r314aLgurlPCCtiwDO&#10;jSHyjidl5sKSJ13OT+ICw+tm0ia6etV8u33VmXbf8jPsN+zaeYT2zCOrzmAedaqvuLwPED8CuB8G&#10;3A+T+mqCRxvzxBLfz3mA72uG9lFA+yQMsMbxXlg1i9oU9wqme16i//oqde2bGwHthbKU0QQP7ReE&#10;DmJt3/MTeqdidUUQyblC6eubTOe8yXDBW8gdtwPk3YBRkVEssEdcgRbQJfAKtIq2Au7u5IxB3RqM&#10;42YgbaS+lYDjmmW0dgA/raKPVBd7C2mzfXrXhfY5oP3sfoH2ajv20HW2A9Ceu3qO9ZwFsYicsUR6&#10;XCI9dvDCCJcF3gjKFHGL7DsScBsBpGpgRdxU4xaoj/OKtnQT6rgw6rmJ1CrpIsD7KV1uWDrBGoi6&#10;9boFwG2Jvh0YP+xE1tCJNHrtzRfa14g2fuR8VYm0wbMqe04E3NbKqqyv8y9pmE8ccZWqkyYD3G/p&#10;QaeIq1TZgav9uKzZDBF3OzXuob0A93U/HmUjcA/xtcblBGrJDFP0VFT24+Dm+wC3QlhlyKqgKQ4A&#10;rgA+KbQikaXvH+b1n0KQvfrSEzZq8kjrQZumo1Ji6tp66s16QFUm8gm04fCY2GSPpgFgAloDwGyk&#10;lmziNALcRr5uEGABaNmBC1jjaYDNFYCVTqvfm6OmzfHzSqqbBVyu4o1cAHRfYC4C6jzfr4NxrqW+&#10;raF3XAeYJejI87vlUUi1wXZmNC2d1WdNtVsA7wNr59tDbLh7ePVse4wVlXdTs6q98wQs6hP0XZ9Y&#10;PQv3xen2KKCW2knaYvVmnyTCyq1CPsYvrp1NbTo3Hlo/GhBQpAW0e5ioOU4JkcUAAP/0SURBVHiV&#10;+q/rOAA2nvdhbyV8OAxw93vKvMSdK3ZASG2Xm6NmcYm4MjyXAOMA4D4KY6wI6xNBvO4w6ba3dahR&#10;5YYhUmo/9zWT+w5zuv9861774Ylr7V3mdY+K2Lr5PHq9F9jxuy+0T++92D4DsJ/fd6mD9lOi7DGk&#10;iW+gblqMSKTd6QOskcF/j64SW3jrBwAD3noBTRE3glM1roORNDkQV7xGKTRf63GlxrXThvjRfbWJ&#10;imKhdSIrXc8FoYE6t56j6FteSt27HNIKnqAjRF1nyof2gHcTkfc7er3ffSTFlSJo2jifmOTqdFBg&#10;l8PSsDQ19HVKmVu3jJQqt5I9/hJwNUj/XVROOXBV59IKEnA/E6usiOvtIID75WGxygG4iro8FiJw&#10;jKZ6XEDNAtcfawXcXwKvoncAbqiZg0orMMz6eR+zwe8Ao3kz5pO60EvtCJCaJg6yRkDRCGidPfYT&#10;2GGlzKVM/arIqtNES6WNDsys7gu4TR59Q5T1SAtg/SCIEHg9fQasdWy7q4WMKui9ea8ydVMD71Hi&#10;PQqkziWOWOs85FUdFjO1HL0mrzqYiF0n8BJ5GyYMsB7UvZP5AF2yeq7dveEse/C8s+yR9fPsQQB5&#10;Nynw0xvm2TP0WZ8hGj+pQXPY4ScAsIbNnyWqvkAarH21L9OPVX/29fORFZ43nzRXJBOWqufP8xR5&#10;b0yR30fY8D7gfR/g6nwAS/weksJDtGD2X4mwn1pWnlIilkRWbQe0Oxml242DhepcAVetHh0HK+A8&#10;SJp9QMPzRGSvWxk+UNtH7Z/P799i//dnfB5uORe11GqEGZtRVl1sH991kR2DeDp2/2V2/AEASy37&#10;5cM32LEnbrPHbrjQZi+ZbB2mQ0TN5m8BIBsY9lc0dJCRMuc5AnKVUQacPK8gkCfgJrZZj5MWK8rW&#10;TDkJ4FJOAWSl0v5esNEF9X31fgBXRxG9RPpcRm2lqNt0DmkzNW8nav6OiEl6Qd7d9OgtEFZHArFU&#10;6fNqED+cli2gDGgzYE11crYG/pm9TSZ1br0EzPfk4oKhVPkbgPstNa7M0FsAV6nyF4w7ORAFWgE2&#10;RlGBN0XXaq0aRP5KobOpsoDZImWOwEwptKfFDl5q6Jgy670PYjVznBT53M2rrTuSwo4Aow2gbSCa&#10;NQDcekDRwBhcvYMWAOk+7HB9TH8biHCNADOAlikSQNuWNozAKxC35bE2CB0UaVXben2bgOvghfzg&#10;/eqIuLW0m/KK7miGBe6yvoeuuAh4S6qbOSWiewEAS9yR98OVnt8xB4DrINDy/O4FIm8DIO7Dh2k+&#10;LaKtGxbY/ZuW2ENrqYFJh59cjwsEQ+RPsdLjSYD6NOB1pRO+x88LtAD0ZfVgAegb+Du9qWFzHd3X&#10;cDqP72Cmdc9lpLmQUe/RG31fJwPg94i6SpVV56ols3sL43X4SgmwirwJuPscuEHy6GnxlfRhAan0&#10;y4qwsqwR2SRxhYYGdl2+yP780s329UOXucTxo1tRVN11sX1y96VE20vt2L2X2ycPXE2U3WofP3KD&#10;vXHX1XbeufMZ0zvF2nGaSHfFDAtY6tEKvAJujtWfOkUpolSfeisoRlUBnftt1N7h+QKngC9SqpYL&#10;Qe0UhDTUuGXe35logVbvz/vWK7XmeAtJICaiK/o2Adw2pMtt6PM20yZrB9Pe5txp1g8C79FXHrHf&#10;0yr6mrFBAfUrCSKofVsMGcSaNtW1aZgg6z2VHbLPpswt0u8MceV1sG8A1IZ6pcpR7ghwv9j7Cqny&#10;C0Tg2A4KNe5uwPpaBbgOVgFTt0TfCmg9csbHBVRF3JQmpz5wTJUTqFNbyKMxUf0oF4UE3COM433E&#10;XOVjT91vA9lU142WTNsI2kZq3HoBlx5rAyIKgbdM+8ZBy2kQcDmNAKsJkAm4Dt4IXIFXp9lv+QPy&#10;eJ4orVOJvAIuKqYSbHNtBG5OPV2+rud9y3xfIC/x2rKOg1lAJhLHCF7gQiCCK0dKX4eQo07939OJ&#10;xETd4kTGCCf0sZOJCosho65cN8+uFilF9H2OPusTCAKeQNWkPbVPkxq7mRugFnBfIR2We8Sb9GK3&#10;06fdDnP89sWL2ShwlgssdoiUUqqs+tZTY6XKRFppgblVzavvKbXdB3D3XYpn1CUJvGwouBCfKSKu&#10;HtP39xN1VQ8LtHu8/4pJHKD1ySGOgLub7x3YttK+eexK+wD98geqZ++40D68+xKi7WVE26vt80du&#10;so8eu9VeuecK28LvPQogKcq2lcoJ0JVJhwuAM080LBAZBVrd1jFY4I/xPYFXUTNF27yAK2EFgooG&#10;AU/pMsBValyDWk4RVyCWisrBrvZRhoH2dlL8Wq9v5H2aqHXbQFQ1nTO5At72rGRpA1k15dIVdoR0&#10;VQqrb91JI0ZbtM5V0EUiKi0XS2N6vzJU3xq8Wb+qZNeq5dvfEnG/iQ4YLnVkI/3ne1+2Y7tQflHj&#10;/vXYO5BTb7+6XW7xR3a8WomulRo2RlxPnyOYPX3m65RKqw525jmmwS16uhHMR/leSJf1XJ14YcBG&#10;9QMK8Xkr5lh3iJ/2pKr11JD1tFoapGbSZM8EUisBV5M+pMkJuAm8TUzYKOKqHhUppfo2gbYNPVGd&#10;JtoxDlCepyipdLiSLgNspcECbg2nTr1cr3MVYUnRInATeHXrJ6XcArHAywWhjsirqF0HcHNEXdXE&#10;Rf5NZcDcTAbRn1p5LETKUrHMW5banUTgB8+ZZQ97mjwD3fEMey5G3Nc20n+ljt15Cb5OCCt0dpEa&#10;7+R1Oy9gIB3g7+Zr9W8FUD9qBcEsKwofhF3WYwdo96iXul/gJULv3sIgO2nzO7JkdWfHYFuz93Jm&#10;aPm+1E+VIwAD1r28/t2rl9r2KxbbB3czJfTAhXaYEb/3b7uQvuwWe//uK+y9e661g/fdYE/edJGt&#10;5aIzmBnadmcMYdJHfVgunNT2JXrTRcioIhGzEKNubt4o88PzBNgsqPMCJ4KKPCmx6mABrsHH/Xg9&#10;6XPtjKFWwwVS6bKA7ZFYwBUTnYCqyB3bSaqb1SbSezQIvMtIlxV1YezbEnnbkSq3g6zqvGaqXcRF&#10;6NvP3iP6HaiY07V0zoj7gGL6LEJLqfQvkVH/EUmlIXqJQNzalU0GDtxoEvcVoovPAO7HANfJqeMR&#10;uJ+zSFiRsDVgf+3rVP9WorL6u0qzBVBFXTHNUazhj6ndJOtUr6XZDk+0/ZQU/TcP3mZ9EPh35gPe&#10;QKuljJywDHB16pEjCrhlgZajiBtUUNWom1LlBkikRq7AAm4bImUbeqaNfqh7AKeAq7q26ADjCk3E&#10;1GP6ntJnPVanySGAm5OAIwJXaXJRtW4CbPY2ptxlorMisMBbq/cBsE52RRVWQbpoLkQF/RuxMG03&#10;eYD1mTnEJiAcWA8htW3FTLtn1Wx7GCLrGYiolzbMp7ZFsngBVjCXLAcw5zCgvhIGF2HFZUgOBeRL&#10;ABq3+1BM7Ud4sQ8A6+j+AQgrnYMQTFItCbT7AaaAuxeQimgSeCWocGtWt2OVdzLsMcorAfldd6qg&#10;NlZLCWeLt6/gNUTbw3ehMb79PDt8O+C94zLbd+cV9uLNW+wmPKMWYwDXjxZPm1mYFRBBG9WPjf1Z&#10;EUWKri5hBGQJsEqZdV+3CbiSOCrV1WN5AKrjaTVgU00sUNbOpLYl2tYq2gJsbxNFNVUCauUxRBre&#10;2xX4lTrH30lklde6MWVuw8BEM+DtsH66DVW58s5L9uPx91zmGNLkjJ+yO25EvXMEbxo++M+Ct3VP&#10;N6TZvCetoK81HeSpssb6AnA/EXAPvgY5JeBufxVyajegU6rMcQC/RlRlztW/To+FNDcL5mwNXKmF&#10;U1/XgSsCK7DOh/U+Am58b6XY71NDzF062wmp9rRWyiiTSi70D0PvJdwjSgy+e8RVbRvB2yJdBnQi&#10;pkREiVFuFDEFWAVg3TY6OONBGyzA1ohFVlSNwFO6myMSC3ACr4YSXKShaJoBrdLlIqdAFC/y/iVA&#10;X9bhglCi1lZE9/cS2QXznaPmFYFVR/qvozo4z9c5wJuDWa07HQudaQNtEDrdaaR559AG2rp8lv1m&#10;/QJ79oJl9uqWVfb6Zavt9SvwdboSaxfOu5ejC0ay9w4g3n0Zh9s9V+AqQZ26F0sYqaZcRYWC6oAD&#10;mcP39gFc1boiqt4FpDupeXcQbXdIpuhSRepfWj67YJBlOyOLGUXY7QzGv4Ws8W3VvgzLH7p7s71L&#10;XfvC9efbrZessOVkCcMBaafZEIpz6YPP50LH6F1BACW6laSAciVUHNWL2uMKcBVVI3BFJkmIoair&#10;9NlBDWhzageJcRYzDMFU4DW1DG84cLlVlE0grURXHz6QeIO/i8shBV71gvl7zef9NKzAUH49Ubce&#10;8DYgi2xaNdnaoixrD1HVjvtLb77IvkBZFZw0BNQscEPfNtseqngn/yfT5SzAs8qqb0nTQ6osFwwN&#10;z0urLOA+b18feNX+cmxXAO4XTEoEgOoIsK/Eo/Q5PZ4FcZW0Utp8+G0BPbaTKn3eCNydfA8Ae9so&#10;vRcXBK0peQp1VB+G2bsQkdpS02oqp8TX5TGkyByN2+WRF5apfRuJsg5e1bopZXZhRRBdOLMMEBsA&#10;VgBwAjHicyZy6hVxSZlVn9aqHpU2Wa0hRWHAnAdstYqUfE/AVWTW908UaR28XBSKALgK3lQLByAX&#10;SdvzpHB1CDpqqHVrSZ1rHcCD/efU8TMU2XOKGNP499HOaIeQo/eUQTaOem3Rggl2+doFdvfm5fbc&#10;ZWvt7WvOt93XbbY9155v716xFpIIoohoqyi8m1r3HQC3U0u6qGWV9ko5tVfElE7FE1nptaIp7SGe&#10;vwNJ5E5Iru0ya9u8kPp5oYN5F++xk4vBO7DM22GnXyLdfh62+jHuX4n2eQmR6RRA1nMGqfAMyoE5&#10;TFwJsAuU0vJvBxyhxQPYVI+2Aq6ib4HnODABvY4Y5bxqWwAavh+AW6dUWQCkdZSAmwfIziYD3JyU&#10;Upm+blWoIfEGvw/65TLvEY7YbB7jlJFYNgLcBvTWZfV3aQ81AV6xzO1pD7XjDCTqvvHu69S69HYJ&#10;bqp3kzhD7Z3WQ/YtDOIieH+bNVH/FUBXgauoG7bS+0wujhdf0wL6bM9LdvwdAfc1+/PHO0ONqz2k&#10;IcK+CggF2uptFrh6PERjATekxhXQpjo40zZywYae7xeDFK31ehgyrlabLznX2mFd2gliqkGD7KTM&#10;ZYBbwp+4hK2MD7nztcAr4DZG4CpdLgFeyRaTOqrBRRWh1eMAVjQV2wxgU9StV3TkcSeSiKyKqIrG&#10;ulXt64BSVATETjpJoEHELcR0Wfc9bdatyC6Bl+NRVym3gMzR/QJpusQBRT5YuanUvtRitfR6a/xw&#10;gRADrSgPQ53TGCK1r5hRkVrlSfSEqZM788EcRD95EvLIlaTTWwHxg1dssFe3XmhvX7vJ3t2KK+LV&#10;2L5cvgqD8mVslD/bdpDubifd3RHPTtLdnYqgHkW574d6FbJLxNfrm5j0oWZ+jZr5TWpmWaW+ykXh&#10;Wd7zN4zbXUZLajnTNdPQJo8gsnUmO2hibrY0h/97AFcWYFXHAtgSdW0RQBQ4PgTvs7NSMcXxvNhX&#10;LQLmvOpcj74ANB6BVgDV8VrXgR3aOgm46v0KuLUCLqSXgJpq22yK7L1eInlxjoDL76desFJuvi4g&#10;s/Q5Xnq6jfR0y8uIvAC3Ee11G8iq9kgiO2Ht0wW2+dL7b7DvPv/Q15fIFD2BVcDNtn3+s+lxC4Iq&#10;MtOtrW1SupxSZfVuPwe4IqcUcf/88Y4A3C8OwirTlglHwHoNW5gA4Cxwic48HoAbwFuNtv54JLMC&#10;C02fVuBWRE6v03sD4sN44x7c/YZNWzDVupMOt0X/W2Z0ruwuFPg/EXnlByXg6tTikFgkZW6jNg3g&#10;VUvIhwWkPY4a5Iq0UWB04IYWkO4LuIqszgoLpCKRlJoDTAFbz3MQqT5VGi1RBhFcwBVos0cRuwJo&#10;onqBIxALwB6F420e0Aq4JeqvIrVsQRFYsjxAXEeUFZgF2DrV3FwodD8HeVUHUZYjg1BtXQa0Ysyl&#10;nS4RjZunDrb+ROPTkEguXjHdNtFmuoIB9Js2L7GHcZB46tKV9tTFy+xZUtgXqIVfJRq/QS/3ddLl&#10;N6h537hqtb1KvfwSrOlzAP3JC2hR0aa6a8NCu27tmbaFGns1veY56K1PAaT9qVc7EFGbZpERMCsr&#10;DqFRKadaOuqjEsEKRC8HrqSLpJ+ymvGUV+0XH4ZXbRvqW7WBgjACkgqiqsCtp8V6jV6rdDoCV6lx&#10;elzPKasXq/qWx5U+q8bN8f+roXtPk+MgQr3mdGMrqQBYC5JEcjQ9VOZimptJC0+qLZ8eArj0des9&#10;ZVbUrfZ2Veu2J20exwVtDzXntzDMctCopMMZEP+aPet/BOhKBG8lifwG5ZSG6H0el7r2C1LlFHH/&#10;8jGp8iFSZUVcRVodAU3ADVGyehKA/Xv+nPC8bMRNUTW1jwK4Awst8IYU/FX7aP9Oe/CBW60n/k5d&#10;AG4TjhP1clt0C5kwgaOI6wfgSthfx2mDMbjq2zCqF6Z+wvBA1CtLRSUmWIBV9KXudKUUoE3A1WOS&#10;N9bA9IpdTgoq1biVFBYgFUnDlUInciqBNy9AA6rKLYDMAaY8AK4cB2+IuBIJBEDze3GSrjYPmab3&#10;yCtN51ZgFYh1m06RvrFnEaqfHcxK36npiDSNRD4BuQO1dC9+n5OZAT4VQI8DQJMAxxTquBlICucS&#10;UeYuG29z+HDO5kM6i7G26Vi+TAQoY4lIw88YboOIoL3OGApIiaYQS/XcLwPaIlM7Zb6v31ujcvUO&#10;gCD6V53pqqbI4HqES4qlzK1IpQpo+d2UAouccpFEbP8E8IY02YEbAewMtFJnpdoJuLyf2kM5TQFJ&#10;Bgn4s/Wt65nVtwXIYp51RF6VuXgqU6ojiyloYJ/3aZSrBv5VDQIuhu71/D+JqGpLutyoyAt4u9Ay&#10;uuu5B+x77G++TMwxoG0dcU8E3uxWg9aR9metoBYOkCKoNNaHakq2NaTHirjex9VY3yeM9Qm48qU9&#10;yAidNoCnVDmBLIE3EVZ+m2raCoATkKPyKiPcSKQVkZ3XcWHggvDxoV228YLV1g3P4Q4Atwwo3SpV&#10;xm2ky0UHsFJmoiK1bp6va4jIJRhmSRiLAq4UVBrZqwA3TgLRHpJSSmyzTwVFqaNHWyKjA5debQ3R&#10;XaN8PiXEUV3rERcAi1zKe6ocQJrS5dbR1wEcT7jP++jWU2m9DsEHt54y8+Evxft5bnMAvhDT8HQh&#10;qBN4AXTOAR3eSxFeFxGx3FJxlaW35nX1vIc01QWidJ7XlSTP5OfVExVLRJUSwC5Np/4EjEVu9XWZ&#10;mrQe4NcTrRoVrZimKZNy1gucpI8FAJE+7AU+6Hl+Z12Mcroo6eIj0GqMLoGWiCbZYQKvj92dALzO&#10;Eic1kyukSIOjUkqiCx+U13McvJBP9FqLXGACkImy6v8SbT3i8rwEXIG0LaKMbKqs+66eEumlf49f&#10;PEPJ4hkPYo160uU2EmeQ6ss1Q+ZzMqNTzduGqaG29HJ1Op43079efcvF9jXOGV8IuJkhhLSV7xeF&#10;Fv8P20MypwuAll45jPVpyODr/a95mnxsx7P2HcD92zEkj4e2v7z9U0QQ3HKwOE0pcibaOngFvPi9&#10;asRtCdgsUZUibTYyH8aRUXtrD5EmzzpzsnUbRRQlDS5zK+AmwAq0BXbwOHCVMvN1rVwoqHclvJDc&#10;MQ3Ep3E9pc5e8zJUoL6ugCtg63kCcqp9BeQcZFitTOFo0WhGV8/JSYssJZSnrURDgBsiYsuUOUXa&#10;LKDTc7LfU80aoqoACpgAmkdcRWORWwJtrJnzTmQFMOvU6QKQIjnP8ffwiwJABWhScakGl+LL/y88&#10;GiuaixhTZNEHVRcOXqeLhd/ymnghKQPEen6PUuViwveIYJ4dxKPeqcDq4I1pv8BcALwhTdZ9fmYm&#10;8ioKZ0UV6b63eQRU1Zzqs7q6SS2fFIGrYgyvf4mwOdW4qoEVPTV4oPE8oq5HagGS0wTI20QlVbqY&#10;KNpWIq5nO+Hfrv87L1OmIaMltW9Seq+he27lZSUTunoykaZzmCACrG1WM4SwHkXV+ql2GkKSA4eI&#10;gBjOyavqhNsK/hNM8q8tDKuO/AFezeMCXOmUv8XCJgD3eYD7XGvgvuOA9ajrqXBqByUyqpoye+RM&#10;6bSD++fgTY8dfls1sIiu0Fo6BHA/Qezx5OP32GBA2J22Tz0+xmVAVKYNpBRZbovhthp1BeAc3se1&#10;PNdbQgIvoCxoEB7SygfkvfYNyqoGwBs0yBogIMoAaCmsGlX38n31VWv4mTKLc2sbKZ8icBVtc6oz&#10;PfKp1g0pc4q+raNuNc1VlA7R0l/rqS9X+PiYnhfILY2h8eHl1iNtNsWO0U3g1eMCtkc8BzTvq3lT&#10;gZbXeWSW/DKeys/2iB8zAQE2pu1SGYmB1Xvog6za2ydrBGjuK/V0QMT0UsDNOQEXBBACr4CsVpiD&#10;9gRHwEw9We/BilhK6XEcFghAl5QxCCU8WgNkT5+9Flb9S9Tlfl7RVY+pH6zRPFJ9vwAQMVXTKtoK&#10;uNW53TiHG1Nl7wELuLqIOrdA9kbW0aiWEKAtiWkWw0xZUYRcU63bsHKClVeG9lDbNaTLqydbP+SQ&#10;T73+pP1A1FXrVEIJJ5QE1gzBdKJ6NggqqsKMXwJv9bXv+jzubwGuts9rFverfa8z0gervCtJHom4&#10;B95+cfvxA7vs4FsvVYCrnmuoSQO7fOitkEIHEIZauEpc/RpwVQO/SgrOEXDffMWOYUdzxZWbrRs+&#10;xZ1JkxtIkxvkruhtIFmlQkQ5OcXYnFLnePJE5RpWechSVVLHFHUF3gRcpcABvGEOV6ROXiIIgKlI&#10;LM1yI68VcGu5QMjpUb5T7vwo4KZom1LVFHGVsmaJqlSTKgrqvpNMgVRywGbqVEVvf7zyniH1zh4R&#10;XK0BnIiu8HgEmNfIQTstUOf4+bWKJBprU3T3n8PXgNMfE4BhuD1y+sUgvE9uFuD1KKoPtgAbwFlJ&#10;kyN4Rezo99DrcxHAItqUHleAy3MEEH+tpnXUqgEMdbolra70a9XWEaPrkTqAvwJcAVjR1yOwIjGg&#10;JSIrpc4praYWFmilMfZUXBFT0VbaZQ0dROGFmOJGDAjUgtL751QLe4osAhBp5CQyOUqFBi4wDlx+&#10;H7HOhXl8nvgZjdS49StoD8Ewl9TbdZb5dOsAkK98cJt9//n7oW9bafVEpvlXUuL/NHDpFQfwCuTI&#10;LbVqU+0gAZcBA83iipyqaJUPvP0ywN0JcF92wb8AlkCbgJvAeuitE7eKAqCzpJXIqMA4p++FSM4k&#10;0IF3benKBdYZE7Z2av8oVRarLDsYOS06YCN43aw8RN4Ct7WsB/GoK3ASRT1d1pyuWFe5OUo8ARAl&#10;jdScrhwsckgQNXqnVLoN3sVNMNNydVTEzfEzZZCek99yBG4lReb1lVS5UsuGaJdq0hRZBUwHzS8c&#10;6aPFHAvcel7r9pLX0K3Am/rEATgCWDhKV1O6ncCuGtRB2iJC60Mb6lORZ4FA43fMAFekTTEqk34G&#10;WqXF8Xjk9airyCyQ816Z1+m+mF4B3Rlf2OZa3XLqAIaOPye9DkAXAE44LaN3nmicx/hNwM1xv84P&#10;Fx9N+kSCyhlrIrEGDlLEVQRuEOEEcMU05/iZOep2ZRh18AA1tNh0Sur7imnmewJuHmKuMJcsTTXu&#10;csb+aA2VAHCJ/m49R2lz+7VTbBbKtU+0kIt0WRsLHGS+ob5lRP1ZGn2CiPvrUVcDBrt8Oug7eU5h&#10;0fo1EVfR9thOAVdjfSinAnCJuIqsDrSQKr+XibjZqHuiHm+IwAHUIc0OaXEALvc96r6Cidxb9g77&#10;fcZNH2cdiXht5GWsVg/schGwSqMs5ZS8nRy8mYir+3nS5Zqh7POh76vWkI/4OXAVaRmGpw+rgXcB&#10;uVGMs2pXomsOcCqVblL9SzRWiizg1sWo6wbpUaOs2rE1YL3ujPWnA9eZ4MAGp6Po58B1cIYo7MdT&#10;WZ6nxzLPTxeAFHmzwBXYEnDVG1Z6mlPUE2GkaKXHYtspe6vnhrqU51ZAy8+NabCibeVkiahKepwl&#10;p8LP8YgdU+acxuj4HXRbAaEDWL9XiLwCrkQT6dQ6aGP0UwQUkBWZ42sUfauvF6ABLienxwG47tdx&#10;v07qKkkmRVzFfnCj2jmSMKZWkMAcx/4U3ZVZ5CCk1EMXaHWr+l61vVpCBUi5HLd5gCtiqhGglpbC&#10;YMMwi2luoOYtA+IOTA0Npa+7nZnYHxFjfENbKPRwBdqf17ytR/gkjfz1nq++r/fU4X6cx/32IKny&#10;vjd9rO/zdzVk8AJRWNNBGeAeePslB1c1clbr3BRxq5H35RY93gDcKugDuKutokNv0rd9E8nWvl32&#10;yMN3Wy+Ip/bUsA0AUXt7Clq2RQRW1BV4Bdq8AJ0BriKuR13S5Tq+J+BKlFGUAipGXQE3B3BLzMYm&#10;4Oa1dkQbCwCmom0DYNfXAq6Dl58pg3Q3TPc2UBReZFs+kVV18MYaM1vrKg1N30tssAM5MsQOWL1f&#10;uii0eo8UcVNtm8DnoIzArTwmuWV8zKWXmfstnxtBrCgXj9e0fvg3VtLhQEhVnqPHPdLGC4SDV5GW&#10;1JfHA3C55bE63ieAWOATyJQeC5hSPOkglHCgSroYgJ3A7c/npNemWwFXoNVrapXu6nn6eXquorHX&#10;vERFDeHLMUOWN3GwwG1d9T2+zoslB5RyxvBoi6DFgatyw2t9eA0dWkNF1phoN1GjWkLU0g1KywFt&#10;g4tHMFhfN9W6MXhwP8bqPx1/HyO3aAQnE3X09t9pG0Kse09Y51aAfqKVnBGsAmzmaAWJgCv3i+9g&#10;lr/AnvWz3S86cF3yuF81LqyyE1OqZVOk9KF6Rc5Q057oVJVUidCK4o1KPfy6R94E3ONIK6/eusU6&#10;D+9t7QBumXaQlm0V4nY8EVNNmgoSmACngJrAG4DL47ymZnhPHz4QcEtu9CZbG5hVDbQjrBCAGzRo&#10;r5qVVLmWwYU8fVs9X+RWiriqc+uI+m6MLp9lrSzR+2huN9vDlcAiE83ECrvskZNTrVmJblkyqcoS&#10;OyDjhaDS/42R28mvVLMqnY0RM9SVYk8zAIr3E1idLDoBuENaG6NlBrgO2gTiDHADS5shqFoAN7DH&#10;AXgJfCn6h2ibMgGRU6pvcwKqIqWOHvPaN0Nq+fvo63DCfZFOAJbvJeDXkiI7cP3xAGaBt6DeLu0i&#10;DcWrZZTXHK96upr8kbjDh+zFoiv7oT8PaCU7FYjF7rsUFZKqTmIMUmUZrfsuIt5To4eNOkTzgtRg&#10;MM7tNky3trDNG7Hd+eEzzekqRVZ9qwXa2jzw68B1AisjkWwJ7hMBN0oevYdLxOX2y32oDQVczeMK&#10;uHvffHH7MWrcA6pxI8haprm/DtysSCObUjtg4zn4RiC2PuDnLF4537pCNGWBWyTiCrxautVIGtyI&#10;Sirva0ASeEO0LQJckVS17K+VIKPeNxPopDpXwEW8z5GFq8zSFWkDQCG/8FCu56Qa1yOugEvq7Pas&#10;OvKfkuQx9XBj2ppSUoHGpY2sBSm4tDGAuhLtvP8ZUtVKDRojsto8zhCn3q/S7cgsp1Q5pKfxPfjw&#10;VZjcVpG18jNOCNzMBUDpaRQsJNC2ZI9jvRpBne3j+r8pAtzF/jFiViJnttYVOJ1V5nm6jVE3Dcg7&#10;w1xpI/F/B1AF2tBaCl8rYuc8zQ5ArfWaWRcBRd8AWtW7dbDABWrSolhmKayk2hIxJdubOMan+l1s&#10;sstN0YnXcCRgCQIYACvgcopIN5uIrFphInvYFLV1EchLGRaB256oO5mJrOPaMyQiCbBq+EAR1xdm&#10;Z6xYfxZ1W5NXSq+jnU1IoRVt5TCZbqv7cb9GOfVbpoSknJIAQxH3b5rHPfDmy9uP7dtp+0llHbjx&#10;JFIpyyS3jrqtyavEPLcALe974I2X3K7mXVZhnsrGu04AKcgcQ8T1FZeAV6cEMJvGo9xBeFFHdE3g&#10;LfB8gVnA1eM12l8LY+w2qhnguqkbtqn1PNak3i5AVTpcq3paI4IckVICrTPLIqi0R0jpsi8FC0MG&#10;arN4dPR+aqg5K4MFgLYYjwCcjh5zxjQdgVCpZYzIqU4WeGtTes336pLIISN2cNB7LRZAnE2Vs+DO&#10;AlvPdfIotm78NScArdenGdC1JpoURcOFKETbSosoEkyJUEqv8+crxVUqS5qq2xwEk46zw0S0HODK&#10;KYWFMS7gKV3ke+HoPlETW9rwuurxdJn3TsfrXYGbC0MBsBVle0Oq7FpmtYyi0Zz3dCNwvb7FZiiH&#10;Rlx2ROqDu9yUwQ6Bt4wIQ7uHJMTwlZ5x9E/vUac0mv5uM2N+nc6bZYMYOtj1zqtsjT8MaAGuey9X&#10;o+kvyhuTWwZD8l+7Z3M2ZQ4scha4PmCAbc3XGusjTVZb6PM9L1YcMHweF8BuPybPJ1JiJ5EA7kFq&#10;0hZR19Pnn0depdGtU+nwej2u93gF0L5oBznH9u6kf3s/Msd+rPAgbdVKSxjiBFxPmdXuGUatS23b&#10;xFJoj648LvD68i0/REiPujyXFLhBoHXgak6XaCrvKMzcigC4UY+RGgu4Ukpp3YiAmyf6Skap4YW0&#10;tU8ElhwsUtTNi6WWggrwuiAiG3kVdSNwCwJrjBi69f6k9yj5UGYe95rOSSYBNaTRDiyBLfVq460A&#10;7iCPtXX2tmXt2RLUAaipXo3911YklAOZ4/VpJJIC4xvqz8pJtXWmTeTfa80CO+EU2j8BuJERVisn&#10;3lddqrZOnYNX3we8EmC4jY1aPzoIL/Q4X6d2kIAeWOUIZjHNfjRJhKoK8z2pqnyqCCDLlkZss7eZ&#10;9HtLKaWhDsYo80hDZbRQUOoMmHNIH4uQVw1qA7n5On1c9XJ5b40JakhfwG2DhrkddjaaFuqIFPKe&#10;p+6z333yXthuL1YZH2Q/WTfIEzDN7gTJceDGRWLZ9s+JgKshA0keBdwv9kry+DwRV/asSB5bADcT&#10;cQMoVfdWgXji6JsFdQJ+FbiH1B/mfEb/9tqtl1pHomon9WK1h0f7ZxVlSX0TgPOwxnk2wTdRkzbw&#10;vDpS6DrtrAWs1ajbn8eImLyHu0D6gL0YZu0EIjXGRaMOF0atFClrS0Eko3RbIhX3Wlk7cePGvjz9&#10;ZAHXt/g5UQW4Bdwof3RRRSb1bcHoRjVRAm2JyKEjZVA1qlTvJ6Y0pYAB0IHsCdEyRM1AAom8CcRQ&#10;NsomVjnLIHvkVeRTX/JELLGTTkHjq9rZARzZXzG93ot1Mkjf03Mj4eRgpg6P8sYTCS/0Pj6a56KL&#10;CF6BNQoogphiDMBVPRrEFgKpQFv0gYQwlODOGBo+4DjY9Rrdqi8rKSQn9HWjogrgFunl5mLNK7JK&#10;o4QJuF7fKk0GuAXGK+UEqqks1bxSUUmA0cRrg4cVSjKtMFHrif+jmqmUT/y7ZaDezLRQGwYOGjGX&#10;W3vrJfa9D9drRleAjaCNdWyyuUltojRs37LGrb5OLaVAbKkNpMgrpjrsxw3ADbJHaZUVdb87zCD9&#10;p84qv0rE3RVSZSKlDulzqHnfJFrGx0ME/vkJwJZAQyd8PxFdKSJLA30MYmrFuiXWkRS1nYbl2cej&#10;NlBJ2+BjylwEwHmxxogzxDI3xRndWjbD5wReRVwBXrUup4aIXZBTBlE1AFcrRahdBFzSZS3zUqqs&#10;59RqC4GrslBhQXzlAW5RAgzVt+nIM0qGcZ4uhy1/Fd2yeqQioqKqKZs+h7S2ShRVUmZFXCKvIohH&#10;knRSVEoRRBHFa7xQ73mkVppJNE/sq0f2TBoeoneV4RX4XYIYAertkNbR1llgom1MkxNw9dwq4xva&#10;N3r/VOMGgYWEF9XBgkq6HFPXvANXR0IK/s0Z8AlsOYE2o4bKMxDhjhhxeXUY8YtD9BokAKwCbI4U&#10;OC9DOQBa4FZgTqAuAtwyq1/0uKfN1Kk+mRQjrtwxBFqdoix21c/FhVOps0DdQJTVoIGsdUr8DeQS&#10;6T5WKKxqGOBo4D014teG8b62+Eg30s8di/zxQ/q5Au5XmWmhii+V3DBkip4xk8v6LIfpotROChav&#10;Abwa1BcpFQD8rVJloq2A+10kpxR1vz0Ugbv3DcgpgKtU+YCDlgNoDxAlD7xJtHwjADpE36SgqqbN&#10;FXA6eAMJdbASrXkP6lsf43vnNZs2b5J1AbTtNP0zoqcVqVV1VOuKYRZw1RrKDethdUO7O7AbZftC&#10;X7eW59eNIj32hdOBba5TncpR7Sp2OQCXOhXQ1pFGSyHlwFUaLCIKwPoKEUVbzf0SaYtxzWaB+wKx&#10;R1xtrxfLLCmkXBzFMscZ3CxwQ6ob6t9sHZqA7I95myQCU4yoInEmJUzpYrot8z2dkiJSpQ4METtc&#10;BOL9ROhE1tVB7+DSMEDos7YGrkfbmCa7pDESTqEnm44ibIy2mRrX3yujdnIRv16vaBsdLKoyx5AG&#10;6ySwOjB9jC97gpey16kLA9GkiSAnnBRdNcJH+ltgbWaRU8C6Jg/bWxdBLTCXWdOiU3IA8z6RYRZL&#10;Xqs20Dj+7kRd+WMrXa7ByN6JKkiqBtnBSv6odpILW7ioEYlrTufCDzHYzBxyOwfuVGvDpFDbDTOs&#10;F7Xu67RmfvvhQVaWhDWdrQ3RWy8Da7FbN9rcKM1uTWiFAfoscEPEVTtIE0JiloMAA8ljAG6ocfcD&#10;zP1Z4ArAHoUDaNM5CKB1X+SUbtPX1T5vaCMpYh/gvL/nLXv+mQdtMODoijqqLeArE1FV43rU9UED&#10;6lLVudSuAm44EFDUtA2kt9qWV0MKXcdrFH29PRSnhkKfNmwjEIC110c1repXgbooEQZfS3WlFFuv&#10;K0F+OXAjYNOeXPeHisD1hdgCrw+6R8VU0gKLNPKWkCZ/kMxxG05Vzug649gD9fRXqXAChaKngAwY&#10;HaRKGyNg09e6LcU6sHXU9u9VAK66UO9VjYjO1lZY3Ko44oTElNe31PGeZlf7q173tmKOE3jlCVUx&#10;ekuGb2rfyNFCrG8a3/PUNzP5I4BWwKtpIE0Bqa2jYQIBl3+LhuUBbB7muMBYYhF7mRKLznQE4hzg&#10;dUAD3BJfl1mMJvBqOEE/VxFUfxf1bmvGA1wRU5I9EmlrxvZxWyEN1cvGRkeRVkMZdSKyWJBeS7Qt&#10;knY3MiHUiIWNLG0EXjljNDJ8cOPTd9HPlW4ZkLXadNB6CfaJQFzZtfszJlqgjUd9XKXL9HLDGhJ2&#10;5e5/1SWPfzu+R8AVORUjrsBLhN0PMPc76Ii4nirrNoA1e1L7JwvcAPIQoVXb6j0+3L/dbr7lSusy&#10;DLcLIm6TRvTECqsF5CAkaiqNFWusnm4Eby0ps8gpDRnUqx4F3DX0gPWYmGVXU2lWl9dq0sdFFERY&#10;9WVTq8f3344n5YVV1rpMAV+g91lfeVpF4Pp2evVz9T4Zkion8ErzHDXHYRIosM1+IK6KyOp0BXcX&#10;C/9arYjQ6qnz4YA49eNsMmRXK/KpRcsnpsOKsA7gVml2EOGHUyLd1Alfh9E4iQ9aH83KCthuyCZR&#10;f5yhFfh0PLUEcAH4iuwhbVc0DX3WIEtMq0A0oSNnihZDBHpMdjTRzcJTVs3iAlQHZwRrAqnP2QJU&#10;j5KAsKS+bByiF2gEyiJiCGmGyysnWxknRt0KxHk0yznS2LzSY4BbWgZw2X9b0M/RziGILg1SCISK&#10;uKpvtQSudiyfH4CrNFnmcU5EKf3X304WQ0qr8QLT795APVtmwKCeW91vwq5H9q1NTAutv+dK+/b4&#10;UfuCcVj3Vf4PTmtfKn9+dtsBPsoV1ZTXuJoQCruDRE657JEJoa/2JeAScfcTcT+G8VWNq6gb6lxF&#10;WoArRtjT5VDrtgbuiaJwi+fwGl0ANDh/8aXnWpeTuztwG1TfUrcWlS6LoBJweVxaZVdNiZAa3gOA&#10;9vDBAoFUAwjq8fqUkIB7cmwVET29rZN6sXJpBHje7tH7AtyCXieApw3zEF0u7JDDRrbOdTfG0M9V&#10;W8gH66XGipNDdbSXwrB7UOTkGGjXh8Dv++ECAZOZlTb60AFgrhyfHuLExxKo023q/Yb6MjDWApP0&#10;u9moK/ZWaXO6Tb1MX/gcPZj8Nup6K/t09LX8h1vPzvrX1YuCCCN/T3e70AUhWJ66b7HP0gYDc//a&#10;XS2U3oY01x0uKjY0atmEmdoQXavD8l6TcvKKtNof5Lt+ALCAS1pcAoxlBtnrAW09e34aSF3rAW+B&#10;yJvDFzkHgPNsJQjAPT1EbiaLymovydrmNNJiIq7sdwuo6bSwTUCW5FGLrwVegVaRtla1L0f65hLv&#10;Wb9KwOVnMyXUwHC9gNuWiNtEa2gKLiLvA7Cv0raD/wfATdsQvo11sJNRDtx0InHlu4NCqqxoK3Lq&#10;M3YHfUvK7H3c/W+8sP0TgHuASJuOwJqAK/Duf/2FFlH3ZxHYVVctI3LlObyXgLt09XwY5e7W/tS+&#10;1gBgSwLuSGpWoqvYZQFXckfZsgq8dTynlqhcR90rwUWtojNRs34s4NKkkB5Taq32EI8rLa6wwiKZ&#10;ALOG7z0FVvtHgJdwg4tAYKhDqq2WUIWc8jRZB0BOiCbnydxNQ/YylPMj93xZg/JzuNUJX3OfGimv&#10;4faMm0V2cqjFIEIcHaxVGhcBnQCeraUr6XbUKgepoNjnIOrPtnESaZR1pnB3CnedSIPu8oAiyrmF&#10;TIzUaSctICv7CWKGtFBa6WflvqZxoh2Nr8NUmuvgDO4V7uhYsaGp+kjp+wmgWX+p4OwYorI7Zkj8&#10;IBCqhgWQ9QIvoG1iz0/DmulWxJ2iAFhzir5Ko3UAuQgtZSgCrg8WANJaoqgWwam/XwNHkqNd2MT/&#10;n7YeqMTJ628pgI+lBCNj8oF9wCrgFpkMKrNTKEXcZjyX20BSDdTK0p0vYN16FHD93KI1G4EVbX/m&#10;BJkhrqq936CgSjWurGvS0q/v5PKIaip4Tr1mf/lEkkeAqx5rAu3+14Ng4lCMtgm4Kfoqoup+JRoD&#10;WrHIVclkteY9BGhl+br7zRds7DQsPE/pZW1H9bJ6ImmJUwCYTkYBSoFVwK3XQIB2zwq8MbUV4GoU&#10;gQGz65kBr4sw1Pf1mhVgJgUUrxcQFYXFOss9QyD159NqagFcGdHpdbEtJBJLWmeBV20lDR7oKPLK&#10;L7kWokoG3N7U120EbWvgqsEfInGc7eU2gddndH0AIczrppHA9Hgt5nG6X8sHz6M1oK4F1BJs1PoY&#10;X4zelXRbqXcc5SM9rJMOV4qrrNQxElUh5a3W1p4Wp8it+lTf869DLzXU0CdOvX0Nprye3LJGbR0d&#10;Rd7oZlGxqQk7gXTc6cJJquiA4Wm1WkQ6IZVPp05MNM+rE0ElTTLgVcQVcOtheevZEVxg7C7PKRKB&#10;9X0Hrhw6JNrQ34iWoIQXagPVaVHbyB4O4ib9uxVpRUQpPR7DBV4ssySTGucDtCVAW2Scr8QSbAFX&#10;nsuKtm3P5TD6px1DPwHcL3Fzyforf3X4nZ8BtcWGvwxoW1rbxDaQW7PiN6UUmYgruaOAmzynviFl&#10;rkTcLHCdVQa4CZwnAm6Kpn7bCrgerQH24dhOep/t9E8+ercNJA3Wvts2kEz1w7tziLhikRUFua9+&#10;bZGo26ixPIBTlCcU4BUplSNy1vCaGiJ2TsCX3Q3glWZZQwcSZbigQkDkewKiR1wuCgmodTzPnxtl&#10;lCHi8jOii2QCr7TNmuHVyclOVdsN5MgI+JR+ufJGWlfSYndUcFcFgS1EYd1WUmc3hAPEmcH6NDHk&#10;oASkAmoFrBG0DlzdlwOkxgF5bo2Og7h6whCDdLfZIxDzO8YRvjpuw+E5sb72OttH/dQ/jgMD2sOj&#10;i0GFUJNIA2ZWFwPv/Yq8Cmx1GC4I/eJqGynIFX3zgAQZfN8HDDi16X5makjDCD725+qoYMMavo63&#10;0jhTd9dCdNVoRYnqYADaCHAbYXobSJ3LbB8ocYqAtgSA3fqGWlwkoVvisrtYK1I1+lkzms8CQG5D&#10;6VGvzEXDB6qB2XlcB/vcwEVK875KiwVUAbaoMT9mc/VYo4BLL7cdrhgN50ywlddvtO8+OQTAiKiZ&#10;qJuNsOn+iYDr5ukVKWR1Mih5KnsrKAL3+6Nvo1N+gZlcBumJuH+tRtwdLYFKXara1AmqGF1DJK4S&#10;VScGbyCj9BpFZr3+w/07bOvWi60H/deORNJGQFgPoMqSOQq4gKkg4HLyfK+BqNcoJZSmfgC6wKwW&#10;kKKtWGXN5DoxRX0qYqmGtpEisnqzEmpIwpjjIuHAVTrN++dEaA2BpebWgatUWUfR2IFLmq1UW0KM&#10;1A7CQlUrRAReJzfEGMOyunNEskSJDhIOHPSvOg6kyuFrgV193jj4rgjqUVRROEXiGIVbptQxMmtQ&#10;Is7y6jW1DmLqt/har7n1nvwceSpVau4IZtmYCsg6ft9/T+5zamhz1RCNanhcA/mK5unrGpRDwQKV&#10;Dzi1fPraFUV6Py4Gvk0gnlqxsgDaH48nATyBvUaP85xaxulqMKNLwA1grU4VuUbZGWrtFELFxKnR&#10;famllgMsQKu0uR4AlxBIBODGdhDgL/FvqYGI0j5j7TyuJWWuGdmNvyeKPE0HCbRKj8dQirGcTT5a&#10;vhAMlVQ5pscl7msmV0P19VwU6rXtAPC2I1Vus26KjWGD4kde2+7Dc5ko6Wxw1STdwRpPCwIrAjYt&#10;wvbUONW48dZXkMRNBhqm/57jnlPaSM8eoQhc2kH7dgQCiloWsioyylXQBvAGQLYAbGSbBdb9bwUW&#10;OvucvW+8YO/DKK/ZsLQyON9A+toAsVSfJoNcdKG+bTdvAWnQoJ6o2xCXWpcActGnhQTeUOsqBVZP&#10;1lVQAE8psNevyCnrAGNOJ9a0NUOJtIC2jtuCgBv1z6pzcxxPpWW8nlRUUk/x84ua7QW0Am+BqOmM&#10;cUb+pxaCUjJ3g/DpGjlKhJE5d5kgfXX3BX1Q0vidz7YSVRTxUsqbMYfL1r+qef05+r7AqdRawAVI&#10;Ap3XxXFw3yO6QKsLh1J02bzGTEDrJx2wniVwX9mBLix+4YjR24GrNJxI5YAGqJjLOWDT8cf0XpwI&#10;XKXlit4Cap16oBy/r2ifhhtcrRXUWB6FSePVI62l/STghh5wAGpwzdARMZbG92j9kALXkjprWqhO&#10;LR9qWoG3EUuZMm2aIqAqKEIymlfkIuDAJJLmGDbR37FmJBf3Ud3xHsOAQf+GCQB5DJ+JiRCi/L1k&#10;LetD+oC/TH0rwBZFenFklu6G6XyvCZa5DRG3GfAOWH+GvfrmM6GfC3DdC1lmcq0AWxFipE31KVXW&#10;AjEHvl6XAW9SUHk76G0GDHYA3B328fZnQ42rFSROTr328vZPMHATcD0tjpH2IEA9+Ho1ZRZBlQVl&#10;6t/6awDoPr0u3tetHt8HmPcjyp4273TrTDRtKxtWeUwRbRvEFCtyahZXteeQ7pxufqsUWRrkBiJN&#10;iXaM1pB4HUvaXEeqXEtkrYBXGw/4ngBaN0Iii6Bl1vifyKsa3k/HIy466ARc1z8LuJUUG/CKmfaI&#10;y2ghEVfjgUqzfDcuH2jNcQbXiExrJHopeS8wih8CwJP0MEwTBTUVx6eHqu4UFWsaTa345EqynxH4&#10;dRGIumaZyTnYA0sdpoyqg/yKth55I+NdAa4DPWQCIRoHGx29h4Pfb+N9/zpEb1+oFY+AWgVrBKbX&#10;06E37ZHWgav7UT6pNFppdXLAiEKN1r3fIJFMwwmhNyzQllhH2kBvtj4KLKSOEnhr+P+ulbIK8Jap&#10;dRupO0sikqhHtfdWpJPqWjHIIqRykKE1w7q6hr1R3lNE2JqxfIZOp7MgIMsnWgSb1psIuBwB1ltR&#10;OhG8Abgwy/w8kVRdzplqtz96m32P3/KX7N5y0MIQO3AVgVuppyoSyMRAZ77vfs3ZWVw5YABcd8Hg&#10;9ntOBbhKlY9Jq/zaiw5cAVNnn5/n7UAEarbWDQRW6Ommo68rwI3gFYj3AWYZ0L3+ypN28ukjfCLI&#10;HR19sCCA1qeCiJRF6ZMBV46tBnU6pM1l0uRGrQFx8JJukmbXjeYqqpo3qqAEXkVN7+dGTyqlx0qb&#10;HbgitXi/msHdKlE3x89WupyA60oqr41Jy5WaU+MWqWuLAi/ATUu1/ffgg12SU2L0aPLxuIzo/kR6&#10;3oo/U2UYQdpkfajD0IGkism10PXDWZcKGblFh8VgXRNEHxV/qtQf9sicojjATGmy0lxFStXjKeom&#10;b6oWLSq9RoPlfLCjqVyqjSvuGScgu6S3Vlrr4IxD767GEvikrPL53DDNk/q+FXWVG8lJYSXRRPSY&#10;itNErrpyd0einmSNagvBLks1JeDW8DNqJABR5F07FeDyPerRerVx+H1qxiCyQG2nGWxxI7WwyfXw&#10;D3m1fJQeT6BMIpMo838rA/V6bQCMKbFqWo0LJuDqYuBm6aTLTUR3gVZCDG05WH/jRfbtJ0wKocPX&#10;Dl2BNVvjZmWPzjRL1hiB688T2CtkVdUFQ3Wum8UBXE0K/fa9nfYJnlNywPh6v9ZsyiwO4H68OwB3&#10;32vPVwC8n/sO4EqNqyga6lzVu6nfm24VqffBHquNJODu4bVH2Bv04EN3WF9SWg0WNAGo+gjaEG0j&#10;cFXnZsBbC9jyROJGd2jU1gJt64PhRcaY0x8kklFKlxV9U3un2uPlaqteL1G2dmBXqxnQxWpP4sJA&#10;xFV7SaDWcwX6RFIVnWEO768LRB11dbrVVTuPjFKply/xQnkjciovx0QBKwr0E3CzAPYRs1YTQw7m&#10;qENOc6hZoicNtldScNcfx0GDOO/7c4uaMALoBnA+kM8R26zU2HvOgeWu4wObIw32WdUoDnGnR7li&#10;ZAbts0P34fdtNd4nwMYhedWooSbV4edHYUeWJc7eT86PaSAhjfJ5T1qgFdMs9lnqKPq5RXq26tXq&#10;KFWu4ffUUe1bAFgFUtvaRbK1oRXFv6lmBFp36QH4G9YMJdpS6xbFHp9KpB2P4Ee7ixnpS2my/JrF&#10;JiuqKsKqj+yD+mKz5S4JcBtV4wq42uYHcDuRpk9ky8FR6Y7fp86NKfLXMdqmRdcO3pQmJ5VVkj0m&#10;ILsYQ5Y1wQ7nGyKuVFMecSNwj+1mkwH2NQ5cGaKHiLsDMKpfWwWuIqaOomkAb7XPu58UOg0kaEje&#10;wazUOENq7Xn9OXt/99t29bZLrAv1aQfaLo2ALKXIJdcpA1wpmeJwQQ7w5pTWDu5qdRypqTRX2wB5&#10;00jNWyYKCkSSL6o2DRsOAgArvVm1fiJo6wYRbft2tpr+XXi/AFyvhTUqmPq5itjqBVMfe4Sm1q4Z&#10;AtiVYqf7KL4Sq62WQg1tLWleNWVSC+PsdaVq2uhN7EJ/pdMppU6zu5oa8vsxdY5646Iejw4Rzspm&#10;TNSyEsmkYEquESFap9lZDQUE4iztMCpJiskHuUx0VUtEy9FKIstY8enuEKpFVZPzPB+Di+ltxUg8&#10;C2S/OKUTrWlUn/oAfWCHHYiwwK7Q8raT2ktq+QRVVdI0VzbxVTTOcTghyj5dZSVDdCKhQJvnqK5V&#10;20eSxxpN70jpRPqv9lUjEbkGltp/Jn+PmuFc+EVo6u8GcPN8ZmpPgetQr1ZLx4m+irhFSLISv289&#10;e5HaiIACvCX1cfm5EoL4Ue3Lz2+CvdaEUDMRvv26adb5/DPspPPm2Cu7XmTMj41+GhCIEVe3LWZz&#10;s+tKMkP1Fblkpe4NBNc3zOcKuL+NpnEp4n66+6Ww9MuBi3IqpMonBq2nzk5MCbgBpFWhBiqrFIW9&#10;PgboHAF492vP2dHdb9ma81dYBxjhDhBMAq0ibhicD6D1IweMCF5FXgG4ZjBRkppX6assaBpRLcnx&#10;IsfVs05tIkkY1YONAPaUV1M/qm8FXIBaC2BrerW32n6d+VrvC8M8tApcj7w6AjTR2VNqfm7NIH42&#10;Fw79/CC7JHKrvibi15zKVdwP9TMpWQ0tBx8d04JltX+UikpCF7cWtNwOoHo3DN4LwGkE0McA1Vt0&#10;IAd5YbB1kf44mKelmV95Emfnf932xdPwJE0EuE6cYfQN2BoApBwvm/lAd0aD24VxtW5TBlhnJmDa&#10;M0xefwYAzowCJgCnDCC4Z1TH/rJTQZU02NPhag82RVyPrG65Gnu5EcAVIKtv66+Lfd4ozZQgw+tV&#10;1ZoCLqCVUipP1BMRJTeMGh8YCP/3UkF5RqAsgsd0kRXRWTOwIxdg/pbSAwBe1bl5nl+HrDHH/0WO&#10;f3tZmwx4b0XcsupcRV+lzprtFdMMcJv4XlvVt5oSArxtBFy2HHSGrLr9mbvt959/ECKuSxlbzea2&#10;Wg5W2XrwPlNB8bQEcNiPq17ubwHw9+/L8XG7fQA5dZyo+7VY5ZY1riIu9apHXqKnzmvh6PEsYLPA&#10;lbY5RNyXAfiLtpcLwF7Au+eN5+0QG+fnLjnD2sEEtwFsZbHJJzMZlMCbIm4WuGrfKOoOIuoNBHBS&#10;WZEmq9YUgNVfraVFVPGLkvpJR8BV+isgij0GqDUAtqZ7M+DtYHWDRH7pvYMaK69alyO2uSam0zUD&#10;AS0/sxbgiiirjf3lOoFWf3gxzZBWtXwA9KHxD45SMNoMLmjnezX0DZMNq68kSdaoqUaNk0Ru9JZx&#10;0qgM5kcfpoqdSxoi9wgWHSXSgHq0MK0AO76f6rbiPKZbpg+wIZN62tIzB9hVSwfZvatOskfXDrYn&#10;1g22Z84bbptXnWKdtK5EAwZxmCDrdtHCUrVSDiiahotL66mglA5nI2sCb9Iw+76gtH7EI26oc6tC&#10;DMkftUFPqTEtHqKsAxfw5CWKACyqQ6X3rtGFlAyooCF5jUWKTafMqSVjquXvWNOHv/1J/C01UQZR&#10;Jf6iTn+304jATADJb0p2N9pMr/rYo2s0oAurQWUah/8UP7uNduf6ahIpuKZYB/lQrTnd1t55if34&#10;KX7Lmfq19eBBcnj09DmCVRat2eOPu4RS5BYp8nu7AO4uB+63APe9t562T5lK+oZ9uX/9xFnlmCpH&#10;kIYaVgDWYeiAejYL3ATUyuxuAi66ZEVmRejdgHYfwowdpMtjp4+1dqptNXfrbaAMcGPUlXrKnR7l&#10;aiGRhKKuIp7+8wd1DqILwFt2fynqNFpENVwIBF4HrQM3HmmYiaA5Im4daXJtt3ZW063Zagd05TGR&#10;YNTTw+S2wR9YqXS/ThyuzAM6WV0GtDkNOmjtCadWdS+RPq9N9i5nBJyKsLCXyc/IQSuVlaSRygyi&#10;ubpH4LReJGMql1wtso4WQZ+s9LPqw6SIG5hYRaafA9f9h/W4JHwAt6wP8Jks8ZrZ2646e7C9vLy7&#10;fXpZP/vhut72t5t72p+u7WB/vq69/fsdfe3hTUOsOyljvRNLAYwtXDCycso0JaR0OT73l4Dbevgg&#10;u0rTgRsHHgKDnOraCF6pn+RsIeDSn1WPNiikSJcBbmEtwGXDQJnn1El/DGNcy+dDS9FKEq1I387f&#10;sqY3oO3bzolOaQGKUuNBVtVp0ACCys3RSfGbeJ9GTRhpCF9aag1qyLeKGlsgblCa7EuvVePSDkK/&#10;3MRpxoOqzfopNpHVpF99fDjUuQJdxsomuwjM76coqy0IrYCbvvZUmfZPqG132Q8fMFx/dIcdeeNJ&#10;+3TPKwG4irh7X3th+8fUuALd/kpKHNNiV1FVU+Mw+sfx4YEwlKCh+zBNBGg94oZoe2DXq/bskw/Y&#10;kNOGW0fJFKVHji2gUoqw0inLa0p1bga8XutCUHnU1R+B9FX/+U0yQp9EdKDPWgOR5KbmcbZW4PVa&#10;VS0hpcRE2Fxf0iQBt1MTV18Bk9T7JAYbhpA6AWSl0TW9+X7/jn6R0MVC0V5plgYdChJ0EG0F3Noo&#10;nytKsO6bA2J7xUFMy0WNfi0Ok2uGvJWVHehoD5HsWdMAfrKk8X5u1Z4msctVhwqBN9SJSicLpNPy&#10;avKZ3BMcRV21pApnnmydZvSwm5b2ta8u7WHfXt3e/vGbQfaPR/vZf3tysP3b/X3sn7d3sn+5uY9d&#10;vbSXdSUjaNAAfCtz8hRVK8ooEVCqvxNjnJEntiahKmtHouwxG21d+ugpdEyt09Y+H/0L00LeQ1W9&#10;SVrs0kMcFl1+qLYPwC0Q8cq6T5qrIQLVtCqhZGFUexJ/155t+dtyseZzU4BfkXtogYxJTHPNaEB7&#10;KqUPy9A0xN8o8kmgjVsF074jB65HW9RaAm7cKSTQasyvHSRVO+SPg6hzD1Hf/u7jI6TKVS+p7CKw&#10;tBzsF6NtBsgecTFC1yC9atuQKu+ww68/AXBf5ntyeQS4ewDuR2yH3+fjfCHlDaclkD3SAmQ9xyOr&#10;vl8BbbX/KwALuEf2vGF33b7N+oweyESQdgSF+VuvbwUKB6qG6fU4qUwErs/hxjpX6arqTaWvNfxB&#10;SjDTaSu9poE8XRZ4Y9T1gQOlyurpJuB25crbodFqe7S3un78IQfx/gC4pieA7cEfmGhbF2tagdZ9&#10;rxRtNV6o1lMEbg1aVzHK8jGSztV38MQxPo35+VBBZg2Jvk7LsX1hl4CrpdrewkkptMAbPahcViiy&#10;KBBGvn3A52RDvVucozou1MKlaLZWioP2nlbreYCqkdWYq+f2so+u7Wt/f3yw/eOFYfY/3h5j//ba&#10;KfZfnh5s//WhvvYvd3Wxv948wNYu7G4dUDDJME2vTbO22W18LaJrJJOqNjWAL22Wj9/LgjZF3hZp&#10;sgCaPb7ciwuT9uNqxE+tGCmWxPBKxaRDu0ctnxKgKRL1FHXLgFcyRKW0Gh6ohUkuaQ5b6XGPNn4x&#10;zqGq80mzJNwh+taM4kxCdIMJer1PJGmaif9f/KZ8CD8OYgi4jVxAtOxaq0i0U6gxLQQjXRZwO0FQ&#10;deT3evrNp+33+C3LFeO7tEqEiPqtToaMEnAVWb//YN/PTjXiKlUOwPXpIMkeuV8FrgbpY8T9KEbc&#10;BEbd7vW0V6IKATgA2aNrJeIG4O6DsErzu0G88ZLtps59b9/bdsUVm6wbQO0ga1TN3aboSt3qU0EO&#10;3CpJ5elyBI6Dh/94j7yqPYm8tXwttZSDl95uTrWuerqRmPIaV7UrBJTAWdebKCvgtm+w2i5tLc/X&#10;xQGwxT2JtN3aWG3fDh5l1Tv2KBszAJ8JJkOQTY4DV0P8EFIaxBZwfa2FWFkZm7szRpy/zW4qyNi7&#10;arg+RFzSWPeuCuZzFfdHwOpqI5cMBl1wAK9qT/V8q2ZuDtJoDxOGBOSuoYjMBYDUttPkPnbPuf3s&#10;Ly+Ps//j43n270cm278fnGj/dedp9q/PD7J/fwow39HRvtvW12bNY1pLQ+8+0B8vEHEYP+0BSmRU&#10;zqN5iP5Zy1Xdl12qAKyU2IGb1mrqMX0dF1dXFljHXbhpqbUipzthaJxP6idtFCDC+nSO5mIVXQFI&#10;gZqySJ0p8JZU6/J4E5NCEsZIi5yTLLY72ZWyKH1eIldRA8FYI4ZZaTRSxzr2/5YAa1k/04cj9Lvz&#10;/6zlX5p8Il13Ygqv5bTwuuzDBmEAoRFmuQ1CjPbUuR0hq257+h770xcfO3CD33KMvJW6Na4sORFw&#10;P9yPayTngwOAGWDL8TG2gb6g9aOj5daHXnvcjiviapOBzOLkgKF5XAerCKkYTdOtHuM5lUib0uQU&#10;eatfB9GFwCty6vDet+yc9YutPWlME4SB5m7zGTIqgUTAleeUz+W6MXrLetdTV9W7A4i6A4iOMpdj&#10;Zlab6dPyLvVyBVpv80BMOQHVH0D2IgVWqgxwFXULvTtbuT9/wI58DWGV530l/JBaS24b+tkCrepa&#10;RVvNCQe1lsipANwcbQj1RwP4qtatbm0TXTLCgH0YtC9p7WU0T69avIaWTWWTnjO3GcBm7rv6KGM5&#10;47rfjFg/eBlHVhkpYe+pvWz/E2fY//ntOfZ/fbfM/scns+x/HjvT/stbp9i/PneS/eWubvbT1WXb&#10;e3FXGzWLXrkG3lP7puJzXI2+Spnd79h7tCHCCqgJvGl43kHos7iKoMHxonoE3hBVC2dxq7ldDdFH&#10;qxpFPa8x1T8Vkyz5oqfIYpEBJuBMEbcEcEtE27yAHIEtAkmDIPp81HQVcLkw9+vgUVcciR8+h17u&#10;aGaazQX6PYr6fZwo04WHCyu3GnUUq9wIwyxW2/u6kj1GOWQ9F4wmWGVJH9udNwOiarJtuudqmOWP&#10;qG/xonLL1mo965E0a4YeI+5vY9QVaL9P4MXL6vsP3iU9DmyyQKthA90eeOXRkCq7y6MM0R24O04I&#10;2iyIE0CzUfnEqTIgl9Rx9+s286wp1gnQttEuIM3eagKoQkhV69sQdTVUHyNdJKoqabPUVEqZVe+K&#10;ROK59QKv3C7k4MjrK/1ZEVMnIaFU7xbg1gi4gLamXb2VAG6+J39QmOb8QNJiiTIicOuUosdIm4Bb&#10;sYQFuD5mqFaUhg5U50bgtjCKiztvK8PwisQuiqh6UwXdcjBRD7cZYUNUJyVvqCTOby3Wl1KpJup9&#10;c6R8IZWWedwI6zurt32wY7H9339aa//fn86x//n5WfaPXRPsr88Otn95YoB9fUnBfndVD7ttZQ/r&#10;AIGlAXnJBFvb3rTcexv1xAm4AnEcpM9FxwuJH9JW+ZaglT1NsKTxDfOVoXnAimii7F9rTjdsJnBx&#10;f6xrC0S4glpAmtbxdJm5XEihMrt8ihG8eaXU1KmypqlVpO0McHtx2xfw9udvDWh9rhs2Wf12T/39&#10;oqIoG1pREo3k2NhXWMAWP36fRrWEpJgCvHpvqah8g59klQ7cMN7XDHDr1022mVetsq9RUP2WqPkt&#10;JFW2zeMOjq1aP54yC7gJsB8Rbf2+gLvbwfsDR2lyIKcwunj5YSLuS9S4SpUrwA0R99dONtK2vJ+t&#10;b8P9gyzJ3vnW8zZu5hg3h2tS9AK4FcFFdMDIR3O4AFoNGBBttXokptWJZa4IMwTeeCXVcxonQFbJ&#10;f5naVrO5fjRQoDRZjLKA25U6tiPAba63fDf+mKTMuT6drQjDXFSk1XSRhBakU6GuDelx9rhBnVRV&#10;qKc0KqZpIbc70fa8VkZxaSOB0uAwIhfG5rKG5slBMW0USMqk7IaA7FKtrGA/tWiSwZvby0RnRw3X&#10;lyd0s6efnG//87dr7J/vzbQ/kSJ///RJ9o8nh9mP13e2Ly5otlfOP8lOnc2AOUSW5mqDOV3cKiAy&#10;LPVdPTWOgxSZXbdhtjYIK/y5SpFThPWh+FZRV4DV4mjA0rQQA/L5zMTOZ3viwpPZtodWeDFA4hTx&#10;l1KrpwRgS4zOhdsAWD9KjwFuPSlqPeDV13nII0kUmzTl1A3QCrjdqXHFKqsjoUxOGxvVY9dakpi6&#10;55UawyrrolcHaBNww2Z6alvYZJFTvuYkglcTSA1E/BBxMZHjthFmefSWRfYBfdwfPjlSAe637wnA&#10;+wBoqGtbgDkC16NtBPD3Hyny7gW8e0LUBcBqCSn6KuLue+lBIq6A+4upsgQXP0+Z/7PAlfji0I5X&#10;7dUXHrOhpw219qSbMj9XxNWpCi9C+8dJKdwwCszaag2JWEC3YI3glXmct4cEMAgqbxHpSoqMMU9r&#10;qWEcyqpxKGG0EEw9WYkoYIxrBVwIKQetUmXVuZ35gwLkAulycTA/W4MH6hnz3gKuSIwsYJUi52QJ&#10;S7R14EpyiexRInYRTiWmfVqsH8nu/UlzrUqDk/dy1CaHXqkAoQ/Oz9sw3hJq5WzR+usUhd06NSmm&#10;NNKGK8e0swfZmw+ebseeONm+hFH+8tZ+9uU1vezIunb2m6U9uKD2tmat3qAWDQPxcsggTZRVTcae&#10;JuyqDeBNtWsgmkI9G3qyISXW0LuDt2Kxqr07isIC8ilsgMdIAcFDj6kDrdeM/tZvzmDrM/ck6zZv&#10;iDUvpJ+6dDTqJVJU7acVEbSK3iqnRF0rUqog0KoNBFDqAY3A20DUU7qc52IhhZ1IqdoezVbXB+6C&#10;i7xKnyIjnnnaRgXtBNbFyYf4lfar5IBT0OG+/o31XGAaUVFpc5+Wfwm4CbwyrVPEbVQfF7ljExcQ&#10;9XPbnjcd58cZ9haLp/8gv+UMSBVV/WCAXrnvKTJAbp0qE3V/ALwh6iri7vZo+yW2NR+jUX7/7aft&#10;M7dnxSxOvsopVW6ZAofo6wSVn8g4xzZQNUXmexmZY9Arv2hHEF488chdNohh906omxrEHCvKElEV&#10;XQNJlZhkSCgNyJ+MTA0AixRyCl8nySEzUkgnkwRe9V4hrUpMA4XBehhf+UxJqihBRW+lyWKUAS1p&#10;ck27UOfWkSoXBnRzdjlPSp3TRJLP9IZU2X2p4vB+GGjg9xRwlSoDXKXL8ifKwyB7/Zrd6ZN8kONG&#10;O2/xpP03caggrPWIHsWZAYXqFjvZpgZr1RPZ0rQGcBhojzWpDL75esDUvrZ6QU97/trRds+G3rb1&#10;7C521YJutnZODxsyuRvSR0zyIMS0N8fH4NwsLhrJJccLpc8eecPmgCBfrJrBJaa4jvQyr1oxElLy&#10;o1Iv1NNm97siws4ZZr2m9LfhE3vbaZP62qQzBtn0RSfb9MUj7PSzTrbxK06xkWvHW/cVo63DijHW&#10;vIxt88tGW7s147BHZSrHW0ACMOZtkEH11Jf1gFYpc71qXogk/d2ccOxJGQQf4hd7cRVcaGWAoHLA&#10;nToUcdXamqNRRA7/B+onC9CKtr5aUyIMKaeQXep4Ci+BBhcJEVOKuLqVz3LjedxfMc4ehzz60xfU&#10;uYqyMaJmwdr6fkqXKzUuwP1R4P1wn0fdHz4MwE017kfsxv0Ce1bfHZSAK1b5RBFVpNQ+BBj7JMSI&#10;oA0gFqMciSjVs3EaSEMJmsH9YN92u+uObTaAqZ2utIKaRCi5o6NSYgFVRnGBTRYTWCviYDiAFIB9&#10;+Ve0a1XkVfoqxjdODwm4eWeaAS91jJhDEVv1WoytRrskj6lPC3tc16MDjDIA7kgK1a7swM0D3Dzi&#10;CzHWqW/r0dZbB/x+2VQ5AtdrXLWEPF2mkY/QQu0egdc3+UXn/4riKdqcVmSLyb2R25J6rhJMJPtU&#10;kT8+hxocILLHwetRuzqJ1HrplqfN8SKgQf+TZg+2dWcNtE2rTrae4ztZu9N7WseJfbhFKz5Z5mlh&#10;xjiP5LEO3bKG2yvjeHFM0QcllErGiKuZWQdvTI0TcEONq+0CANxPTKGJtDKqaztnqPWc1t9GTehu&#10;kyd3t3kz+tliou2ZCwbbgkVDbdnKUbby3PG29rLpNnHNCBu6ZLCdvvZUm37+eJu+YbyNXnOadVtB&#10;FFSNi+SwgMti6VzqXN0y0K4UWpvp6wbCfzQXyKgAL6Iameqrb6vNBdJiy2bHt96LbNPCa0Ardw//&#10;f5XrpRNkOtEvS7+/0nuBGdAmSxulygJtum3iAlJPpnDLk3fZn2GWQ3oc6lcd3ddjniqnCBwfTzXu&#10;9x5tE3BD1E3AVStIfdz3337GPiNV1ra+v38qX2VNB/mQQVRLVQQXRNPXgk5ZXstJZNGy9QODDHAV&#10;ZV3qCGj3AOj3Ae626y+33oCoMz3WNprBjaB15lgpcSKCEmDkmayjNpAicmR1PXXWc9QaEnjT+J96&#10;r2IRqXnraLSXJPAgXdbeoXqicIGWUF6CC9LiHG2gmk6kyc0BuOrn5ojWFeDGvm0dJIbAK+AmYkrp&#10;couIy5aEWm1GkAMkUjsxx0UNyFeAq9aMIm1QP4W+q7YSKCpKRyzgyjmxCtzsjGp2IbTfBzxZ6WFV&#10;yxweT2onXx3Czy3zYTxp5kBbu3iYrV87xvrPZrZ5FgPjc2jJcVuepmwB+R9a5Tx6XQkRauPmurB2&#10;kqEEfq6LOfyioSkaiEAyhZL6yLHWrabMisIBuPpeid+3jNyyEfVWM6DtPr2fDZnYzU6b3NWmz+hu&#10;C2f0tsWz+tqC+f1s4aIBtnzFSbZ2/cl28ZbTbNOWsbZ+00i7+uopdt3WqXblFZNs3YYxNnc5gF6F&#10;imkNLaL1sMwbsI/BnFxElYQZTQshkMR/NNTxdyazglWWzlxKqSIljQzPdVymKVY+WflowEIXKF8a&#10;xokTRmpNlbxFpSgcWkKaDtIKEtnayEhO7HIj0b8tY34NpPIX33+d/fHzDwEnBFULYCqKinyKaTPg&#10;TV97GyiCNt3+6HVviLg/fvhuEGFQ634IcD9nyOBb/Kf+/ql8lV3yCGuVxvpcm6yJII5uNQnkvds0&#10;RNCSjPJheYG3AtznfZ3mRRefa10BbHt6rPJR9pUjIqHkzKgURiyz3yrqhlaRgKOUNaStwQ1DLRmB&#10;V2D2DQdigV1VBWusP5YofyJvTuBFNVUGtDpFJI1SSOVoC9Wo1u0UmOUCaio9phrIgatxQh/1C8d/&#10;H52YJkvn6iCW8kapMpG9jg9ELdpXTQZpcF0ssljdAKowQRNYWQkmpGjSWpEQsfxrXwgW/I3VF/Wd&#10;shVT8WrkTY+1qIMr752J2AKYD/JD9BBdegHcOXMH2Oa1I232ov42fuUIaz8XrmH+MGtDPdcwlz44&#10;p0y6qK3smpLRbGoYfA/WMmXS6R6Tetm0hYNswabJ1n4OSiOBUpHX/ZNV5+o+/15uS9SKzVwEunBB&#10;6M0QQ/8p/WzQpN424rRuNnpiRxs3qYOdMaOLnT29hy2e3s0WzO5uSxf1tTXnDLItG0faFReNsuuv&#10;Gme3Xj3OHrh1qj1z/1x7+q659pvrp9ntW8bbRRdOsOFoqxvWwPBSV7ZB/NBEbekiDTHqIi0baimH&#10;yvTpUU1BOMr9QvO55ZhFpM2FbgzAQi8frlBqH9eguNGd1+nyhAbsag3JhwoBhoQYAq+A26CUWR5U&#10;zi7LhWOyLbnxAnbnsvT6g/32XYy2HlE/OBhOpu3zvXq2fO2psafH8dajrsC8B9AC3I9gmCV7ZODg&#10;Q0QeX+4lVT7yJmZxcZNBiLgBsOn4gLxb0QRrVq0kSe4YP7sVeOMIoHTKR/YxFXTuUusCGNsBXPlM&#10;aXOBzM/dAF0ztBG0AbhV4LQAr4irCF5XMREZlQIlSaRG/1LKrMirySJXZ8lXajg/66QQdWvUApLs&#10;kf5tvgJcrshcBDwNFwEWFTb+u/A7ee82Q05pIknAzRFxJa9z4EqbrP1CEluotePgUYrZcqNA+jq1&#10;XNLkjUQPUhe1HjL3x3z4XCNzKYKHC0KQJqaLQuZikblAtJ091Eac0dtWrRhsl6/tZ8/eOMkuvJT6&#10;cVpnPJcGWvt5w60DH8p2gK8tkbKBdkgTP68MedR2Wm8bP6e/XbxssD17/nA7et8M23QVEWcaF0WA&#10;XQ94RWQVRWbx+wnMDUTlZmrYXljCDCEdH4UIZDx19iQGHKYQbcdP7mTjprS3qZzF07vYipndbdm8&#10;Hrbm7H62ae1Qu2LjCLvlsjH2wC3T7Nm759hL9823Z26bbk/cPNmeuHWKvXzfmbbr2Y120RVzbCDA&#10;bUvEbTofgmjjLGpe0mb+7TU9+Ps2EnE7wmf0ae+EosYY3TtZ/8+VSBu8suo0FQWbXKKfG/YXqSZX&#10;rR7+Jr4RQaSX0mQpp2CvddxnORqkN1LrNm+Y6SquqdeutW9wfZSVTUqTK8AVMFMUJm3+HiB/z/ME&#10;2p8+Pmg/4aLx40cHHcgO3I/38tgezm77CQB/vhtp8UsP+QqS79Aq/01jfSKnQsQNqfKJ5Iy+R+gX&#10;gKuIW0mXSZPfjcBdumoBPlNEXMipAFqlyCHCnuhUop0AJIAq+qr/JgvXBN4Ecj0uOZuAp+ir/i4q&#10;qFqirySLHtU1SABwc1JKqS0Ugas2kcQZIqcKGjgQaCNwKxeQmCqLmEqssuaAVeP6QL3E6po0kX2r&#10;9MlyY5SsUe2hWGueCLyV6Rml0hGcvzRsXnk8cxFo4bZReVwCCiKhwIye2ZVNc4dYt5lSRvWybSu6&#10;2+trO9rnj02yRx6YZDPW9bHRZ/W1PjP7W3s+vO1p0bQ9i9uZfWweUfm+lT3t+GWD7M/bTrLfb+1n&#10;nz86zs6kfdQ0nT1MROIGolRIpZVVsMYD4qnj1H7WH+Jp1JS+Ng4ByPipPWzKlJ42a0p3TlebNLWT&#10;TZnZ2RbM7WnLZvewdWf2tYtWDbVNy/vZZecOtbuvOs0ev3W6PXnTFHvkmjF279Uj7ZUH59g7L6+0&#10;Rx9ZYE+9sMFufmCVnX3ZHJt8+UI2xAPWDczHssenkfE6LbV24LbJA1zKIfiPAn8jmcbJCE7knVRo&#10;yQVEwM2Tbeji43LH1NMlexDb7AINbaNfAnCXwyzDdMshIxjHVX2WRVI1EXEbiPwjtyyxD+nZ/gAI&#10;s8B1gCpV9lpXrSGA+34AsoMWp8ifaCP9+LHAGx6vAPfjPfZ7APzx9mfs4MsP+QqSsNj6V4AbAMwA&#10;vUzgInATeCtD9iKlInCTYkrAlWpq4bLZ1gkANHPlC31aQCIy6heAW02bNS8bUuZ064RVWlMiZwMB&#10;WOl0BK8IK+/v0oAXiIuIMAqkyRrtC8MEAFfscvt6Bg9gHBFf+LABdXACrtfWumiozo3klFLkLHi1&#10;j1fAVe0kG9ec6lymggTeWoYL3LxNbhKx9mwNYid6pDwiUmXT4yx4Ww+bO0v7CxE87AfSNFCI8upL&#10;NgPGLrRb+k7vbiNntLMtcxtt78r29uFF7eyHR0fYj+/Mtc/2nWOPPTbXpgGeLqTVzTP62vIze9vx&#10;K4bZP2/sav96Ywf711u62O/o+372+DhbvJl+K3VwPWl02WtggRdijhq2ccYA6wVoR5IWnza9j02c&#10;1tMmTulm0zhzpvWwedO62SxAe8acLrb4zB527ln97FJIs8upa6+jnr1/2xR77MYpdu/lJ9vdW4ba&#10;07dOtP2vLLGP9m6wB59cYadtGG09V9NOWjqCdPUUdtSSqqotBEHVQNRtu2k2hBKWNn0QXbQROdXk&#10;nQItO5eRgA/Xy+NLtrqSquqW2lZRuLLNwdd+qq+rFhHPVfqvencprPJy2GXAW1qm+0FD3YCSS4MG&#10;srJpVK0NcHucO8v2YYz4u2NEXYEz1q8C7vcAtyK6EHHFVvsfSKmrwD0cAAyQQ927FxCniPsOwH3a&#10;gash+sAq/wy4YRa3xZFFawa4FVkjNW26L/Am0zilygdRTZ159izrTKSUj3Ip9XDV3vmVqJsFbwKR&#10;17wAVIASeMtyZVTNq5Q2LQdT3StZm9QypEkCa2koP0ujfZJKIm904NIO0sRQngEEiS9kC5sTUN3b&#10;uQpctRYSOZUiburl5tUXhJxSP1d2n3XM4eboE2qrX60sbeQIKVO5CF4fXYutFgdXTI1P5MN0wnlW&#10;ET5a8yHmMxJaVSBXQe1OifRFJ84cZNvmDbZrz+hmG6Y22KXja2z30jZ2bFNb+2BTyb64uZP9Lzsm&#10;2//1A77AH262tReNtlNPa2u7Luhvf7+zu/0vj3S3//FQH/svd3a2n27oaN8+P9kuv2GCNcMMN/M7&#10;KOoKtPVzhjDQMNA6kxYPmdjDxk7pZadN7WmTp3a3KVO72QwuHPMgo84+o6edNZ+zsIetXNzbLlo5&#10;2C5deZJdv2mUPXHLGfbYzdPtlgsHA9yhpMhTMGZYYsf3b7IHn15hw9bQSloGKeXSRw3T0xdeip5Z&#10;QIIcKqsVs2mWp7I1A/gbty85MaXPinYFiVAraulaBKxHXPVz+dukzQximsPmQblPAmwx+Bo2oJdb&#10;WiYHDskwx/vyMYlDtEvIF4EJvAKuWGVOB4iq7btfsz999oED13uyXsMqAh+ssM3+vVj3/vihom3m&#10;ANxQ91aB++MHu+yTHc/YgRcf9P1B3x99y/7+Wdwd9AmSxypYqXOj95T8oyr+yhG8rYGb+rjuNRVZ&#10;5YPvvmHzFuMQQC3rC76kXnEtcjgVPXAl+ooUinLHDGGVUlfNVMpGRiArEgVlaVMBbxpGUH/X5zAB&#10;b99OpMIMJGj+tr+AK70ypEUHIm6cECq66yNHr49MdmgHVXu5EoI4gBXl05HPs8ArIYa0y/JeVtQV&#10;aDnadiD707RiM9SxITX+2fibaimltpnvJULK3SVEBMUPVlrMVVLPUfOsSabIc7SUuaCfAYF0Kn3a&#10;J87sZnuWd7B3zm1vb64o2jtL8vblZR3sh22dmc0t2JfXlu33T/Sx/883SzElO9uuPytnn2/tYf/y&#10;1AD7X185yf4n8sj/el8P+2Zrs33x6Fii8wLrBiPdjhS/XlvcqaHbnTHYekwfaAMmEtkndLEJU3rY&#10;ZKLtVCLt9KldbS6AXcDFY8WZPW35WdTby/vbRRtG2IUrGOpfM9h+s3WSPQlo79hysj1x03h79aEZ&#10;9u5L8+zjvavt0WdX2MDVJ1s7BBjNimi0fopq/ayFzaWfW9ZxMQYijE1nWFtIohxzuTWd+Btz4RbZ&#10;KWfOsvroshSSu6OOJroApkjBcrogentITLMIK54jjkLyy+jwmFRTLnsk2laWgGmfkFpD9JSVrreD&#10;rHqJtSR/+hTgEk1DxFUdG4ArOeR3RFrdCrA6AvBPzPL+dIxUGcmkQPy7TwTefU5OSfb4A5rlT3Y9&#10;S437IKkyERdy6h+fwSprI/0n+1hsLQcLr3GD0+OJCKhsqqz2TxJcpD6u2kF7RWRhWXPGwul4TfUN&#10;jLJLHqNFTRwiKEiAIYtUJ6oCCZU9rVNnn/AAvCny+ma/VPMKgLHerRPLDFDrEGiU5DOlQXmN7zUX&#10;UU5BTiHOKCC8EJElfbLqW9+koMgbxRcVEUaqdSNJlRN4PV0GvA5coq22HvhiMLWHdIIDhm8c0Pie&#10;9wlD1K2IGCJQ/XEBN5FUbr6WYZhb+09FXypv1ThJxYdQe3B8eojFzXP7WN/T29o10+rt8Hmd7Os7&#10;+9ufHh1qX2ztap9f2d5+ur2r/f7ervbXB3rYX+7pbH9/srf938fn2xf39+J5A+1/2zXe/re3R9n/&#10;eH6Y/f3uroC8bJ/cNdTefmW59TlzsLUjUrWdgahmen8bQDp+Kmn2BPqyU0iRZ6HGms2Zi1Z6/pxe&#10;tmAOBBSRds1ZfWzdsv52HmC9aMMwu2T1QLth4zB7/MbpdtclJ9vD1421F+6ZZDufmmVHdpxtL7+2&#10;ykafj4IJ9VR7AKk6sgQ4XGyh6OatINJk3QKYxs2M1m2cw8gn89kRuPpclCWQ0fhldLcUeD0TkieX&#10;k4ixPy5vaNnQYiigSOxWrSim3DYHsGrMUCeZo0s9lRaBiVkWQaV0uZko/PgbT9hfEGEInAG81Yib&#10;wCti6qePAClHwBWAlV7/VAGual2BPgBXwwbq3+7CIucrUuXfejvII24EbhyED/VrGM+rijLi2s0M&#10;QZUibxrl8ykiHe0WwiRuxoJp1gVGuY2IpdjDDS4Xmv7RXK5qX4EvgVfADa2f1gAOaTOjdRnwVtnm&#10;TNqs9g7D97VI3tQSkIImp4iLoqamHWmU6h/6twWlyVLWiJRyAiwSYlnllFjllDLL48o32nObgOt1&#10;rvYMIX+MljZ5gJsXUSXzcpmWR/Nw9Q59tWWqVePV3sHcamdOti3kNXJURTkTHSd15Nkcerjak4O3&#10;1PRBNppIu2F+J7tsfpPdN79gh9cU7Yebetp/fWG8fX1rb/vwkpL9y5ND7O8vDLX/9soI+58vnmz/&#10;vK+z/S9PD7T/c/9k+7edp9r/75PZ9n8cnmr//uJw+/Gmtvbl5Y32EXO7u19bagMXMFeNWKMHAo7B&#10;1LOnTqOend4L0Pay2bP6QDz1t7PO7G9nLxhgyxZQMy/obeuXDLDzlvS3TbR8zj+nn128bhB17XC7&#10;89JRds+lI0mPh9kL9022N5+cxWdnke16e5UtuJYoew7qqfVsxmNTgXq1JSKuSxwBasP5rLo8H8By&#10;X6xyA/c7XjgP1hsj966UQ5RLEtFo9YhGMOU37dsbFG0duDKvDyOTwRge0GIep3S6gVpXVjYSYVQ2&#10;CWqjYKsZYbWgPPIq4vL7tRVJxmP3PP8b+9tXxyCi1O5JzHE14qbHBNpq1A21bYi24fz0sUiqoFlW&#10;S+gYW/peeuAG7+Gqxv2nR1wttvY1myHahtG+1hLH0MPVpnoHdGz9+G1Mp5O+ea8UVqTK08+cYl0B&#10;YlsBVymug5Y0OXo9ycZGwA1RNxx3XlRkJpqmk0CsyCyA1coELEZefU9LsSv1rmxd1SLqT5RVLw+H&#10;i1xfSR+JuKimpFPOKeJCXvjAvDtxhFRZETcdRV4Zr7sQw+WOsm2FVZbDpMgpRVyAK8Nt3zPkq0oA&#10;LVG3IOAmU3IZi6fVJLG2SsPqLgg4AXCrW91jhI5CiCQeCMu8FGHl4Aj5AkPaYVwXu31eH/tyQz/7&#10;cBW17Mp6+3B5Lffr7OONRN/zS/bOilr7+4MD7b+/Mcb+O4P1/2/Of3m4t/3j7s72/3ptpP3bnjH2&#10;v30wzf7XQ5Ptv70McG9ub59f3mQf33GSvfHSYut/Ri/rM7m3DeWMmtzDxnChGDeps02a3Nlmkhov&#10;nNfXlizob0sX9LNz6B2ft3ywbVw+yDZQ165b0MUuXN3PrrlguN115Vi798rRdudFg+yZOybYjmfn&#10;8nlbYnu3r7BbHltkvVaNsmaPZEgaiWblOA0k5tYjLCBpA3jTadxImnrBXN8JVNNN4gsISi7w+tto&#10;GETLvGRN6ytaok+1p8++8UEdgbBlUax8o2Zw0wbDNKaYPJbFKkfDdG07EHBdhMHv2JaWkAbtb37i&#10;Tvv7159W2j3fKx1WqhzbP6EFpIiqE8H7Ac8hMv9EiizQ/p7I+zuAq3RZIozffbLXjrz5FKz7FaTN&#10;+CxLORWAq219uDwmM/OKs0XVkibJGw9qkZecHgF3ZWOf93DjNgOJOIjKB3G/mLVgqnUFbAKurGqK&#10;RFj1VhVtXXAhIEdz8gDaBF5plQXcsOg6CTCCaEPgJfJG21QRV67AiouwXRapWpcoW9ub9hDjezmI&#10;qVpplpkOqu3ajvZQAK60rGH6KETeSvvJ78eZ3CS+0FxuFGBUIy79XKXLuGJ4nUtrSGJ2WX/mpnLE&#10;MGvjQNzX46tDAFlanpX0wb9k++J632jxkpVGpihcQuzQbeoA6wkh1P+UertnVjv77fou9t7iWjt6&#10;do19uDTc+v3VdXZkTZ19fVWj/enebvbfAOp/f/tU+/eXR9g/7+9h/4orxv/Yw7D94cn2L++OsT8/&#10;ju3NlY328UUN9tUTp9u2myZY74mdbBhgHUuEHQv5NJbe7ETODMQUswDumTO72ZK51LIL+9v6pQNt&#10;3ZI+dv5SztndqWt72K2Xj7bbLh9l95Ma33fNSPq0E+3tJ+ba9ufn2I6X59tbO9bb3Kvpi0ICyZCt&#10;XsPysqihttUkUIi4gBcmWWBtVLT1M9PaXDDb2mIwV9MdkQ2WNS531AVWI5h4hMmpxGtcAVeg1SZE&#10;QO28hKxa+Z4M9hrkNeUeWGqxxb2/mhNO2wzkBKk6VwfwasBfhuztuJCUV55m2x65xf7x1aekydVo&#10;K6D+4C2hAOIfqWl1fuA4sHVESgFWB+4xRV31d2GdYZb/9OkBO/jqY5B4l9mPaJe/Ier+TcopmcUd&#10;28tG+iR1rGiSw/C8+0pFYkob5tM2viDMkDF6WLuZdg7t5zlqB81eFGrctoCtPtqxel0rUOh4dK1G&#10;20rU1VC8nif102gka9qqJxD74EFIq2sBV41sbeQvpOgrdji6Q0pBJeBqQsQnRVBN1coFA9WUbvNM&#10;FVVSZd85xJEiq3Kb+d2UHnt9y5FNDsSUR10JMTSbK82yCCrt1PXN9Vzh9YHwLXtaD0J0lGNGbEUk&#10;54wE3oq7RMVfOBBYWfsXtYPS1I5rbfmAtUf1swhG9+pZPe2mOd1s67Q29sSkWju+rNHeX1xnHy0D&#10;rMtr7IOlNfYRkfbL88r23WVN9v11bez765vsT/d1s//+5mj7d8D7N6Lu3x/sZf+2Y5z9Y/8E+/Nr&#10;J9u3d3W1Ly5tY59e0cHef26azVzSywZP7Gynzuhpp+FnNRmQTpvVzWYipBAJdda8nrZkXm9bRktp&#10;HenxWimiFnW3i9cOsEvW9LFtm4fYA9tOs/uuPcUevP5Uu//q4fbKAzNs13ML7a1n8WzatcoefGmt&#10;9Vkx0j2eyu41haujNhRw3NlR5BQAlmoqAVhpcyOpchPAbSO/5V7ymiLiyqFTPmH8fTzqusUQfVuB&#10;VwbxWpHKhr46rFoFbLHPDajZBN6QCanFFiag3GdZ6040TC/gunG6Im4ELulyO1RcRQYNrn3oJoB7&#10;3FPlREopyiawtr51UHOUJv/o6TLnGKDVAbhqCf3ps0P2Hqqpp+642ocOvjn8FoP02mRAjdsCuBJi&#10;xEGCAFqd2BLKrB4JK0iq2/sqGw80HQRwz1wyy7qhVW4BXCJsQS6MrUD7MxBnvu9b9Ry8ADkZwqWF&#10;XpoEUg+Xgfg6+SXrlhq3jlRZdW4OX6la0uTaLrHGZVZTwBWjLPC6/tk9ruJtai9FzXIgqWLa7DUu&#10;4NVWgwRc0rE6HUVdbffjCq5Fye6v7CkzsjoirVZzuk+VTOaiRU12WD5pjhNZVTFUi8Zq2XG7/Lyx&#10;1hsXh0fmdbO9Z6tH2872rG1v7yzP29GVefuI20/Oyduxc0iTV9TYp+fCIl9Ub7/d2s5+vLWj/eX+&#10;7vbn3/Swvz810P7n7tOpgYfZX2n//PBob/vp5aH2B77++ubO9snGsn153xC7fdswGzy2yU6e1IWp&#10;nh42E5DOX9jXFi6mpqUnu5j7Sxf1oa7tbSs5axf3sXPP7m1b1g+wGy8baTddOtRuvBhr2K2j7JGb&#10;xtmTt55mz905yXY8uRA11Fn27osLcQRdbWdffTqTQWPxL6amFXAhe/L0bPOrAe8abmGUNWBQ1IBB&#10;jMDqnyriNmyexTQRLaHeAbg+PK9hFi6uiqpZ0MrE3nfiMuEll06JNBpE8LmGPOiz0xoV7fLVMH1a&#10;/OXLvyrqqbD8WgMH7Ujfy+ecZlc9sM3+8Y0ibrXG/SXQVh8HtERYRVw/n+yHrFL0FXj32h+PH7Qv&#10;GO17kzRc/srfSvJ4wohbsVuVWkqgVdRNvVzdD2Btsdw6ATpG3vdoRJ+1Yi5a5b7WDpDVaz9QBK1W&#10;gySgVtZdskVA9zXZU+S+jiKwp8laN5IWdPl6TPVxw/fl5qjVIsHIHNDK9FxD9AC3jlS5Tp7KXZoA&#10;rmZyIacQoKvmLfKaYFmjnULSK/O1UmcdSSqdZa62hpL80deSxIib14fCI66Ay602+3k/l5PS5bgr&#10;19df6vjaj+oRYSIgq7eYHap3sX5K13zkTvrmMFanaNyNqZ7b53azo2sb7cNLO9qPDwC+Z06xb27r&#10;Y+8D1E/XA9b1eftuM4Al0n57dRsY5S72E6D9Ky2ff3lhiP31yX727zvG2P/cMd7+9iip8T34UD3W&#10;x/70zCD7/R1d8aTqavvuGGmTJ5WpZzvY6Wd0tzlE1EVLBtqy5UNs6dLBtnLFMFsCeJeKOT57oJ27&#10;dACEVC+i7CC76bJRdttVI+2Oq0+2Gy7sS8Qdac/edbo9dSutn/tn2N7nltjOx+fai/dNtGcemWtj&#10;zzvFOsj2lPq2QT1a0uQSoJDTRRGXiQJzuAXY5aKiLoyyD9OTNjtw6eU2A9xaqafgNmRho7Ws8lKW&#10;57KWeymyCqhav+krOPmbybEzDE8AWK2SiVNYupC695SIqtgWcpcNB26IuOoti1XWdoMO551BCj3e&#10;rvrN9fbPbz+PrHKIulngpugblFIhZXbFlMgoHfVwuVXEFXB/B4gVdb//6F17j17u57SD5Dn1N/Vx&#10;Zc8aVpBE0/Po4ug65QpwE6scUmffmxvrXHe8yK7b5OujAPfsNQutE4BtT3qrtZraVKBo6zt9Yr0q&#10;YiqBMIFY4PVtBLJdjZHWt+rFRV0CsYNcAOfC4FsIAKKGDmTJKm1yHX1ct62hpq3pDGjjgIG0ymnI&#10;2n2sdMREi9QiCmeB61Y4WhzGB0DAlWFcrcy25bEcI65aQkqXxS571AW83tPVWhIBWKNz7vyoyMtt&#10;BLDXXHGHbmUFpurfuIzaa7G4FTDM7krEH9RRSuPKTOssndXR9p5Lb/bGHva/vz7J/tsbE+ynh06y&#10;T65stg/W1di3G/P2R+7/5YbO9sfbBNoe9t3DPe33zw2yv7850v7y6jD7AxH2X18fZX/F0uZbovB3&#10;D/a276mB/3RnL/vunlNsy/z2aI3b2Bkzu9oc5JNnEWUF3EWLBzCS18eWY7K+bEk/W027ZxNm61vW&#10;D7Uta/rbFecOsLupZR8CpM8D0ge2jUKDfLq9/ehserfjAO5M2/HYmfbULWPs9Yen2auvrLWh549F&#10;jcTGAEUxbZzX0f5bgZc0uQBJVYCwKtISKgFcpcwOXK95IasAWU1nLs5yeIzA1fK2MpmPGGaVNHLq&#10;1Ba/GvblCtD1eIaVtQZVNkTJR0ykn/6PZRjnDDM1rtpDOgm8UfYoIYZ6yO03zMIDGuA+eIP9/bvP&#10;EbbQDoqtoCxwU2pcBWwCLzWvtMouewypswMXEP9WzDLSxy8OvuFmcV9rkD4BV55TFUfHyrC8omwg&#10;qFL/NtwGVtnFGXGv0CHVvjHa7tFO3AM77Bx24nYiarUHZNqJW/FNVn0rttbBG4QXTlZlFk6H9ZcR&#10;oAKvr84EpLH+TRFb4BXhVUdftkauF7R/3GsKa5pa5nBlU1ND7zY5YPjXIquUSrvZOqOBmjLyXUWa&#10;OlLaHNtDMTOo09QSv6vcJL1u0hFRpYgrk/QIXgdw2mLPld3nQGUsJ4ZZZIhH3xB5U5vCmU1nnlFd&#10;xd21abue77FVbawTN+gp3dYYYT017qDTIKTmlWjZdLavrutixy5rY19c3Wzf3dzFvrkOouoKatpL&#10;6+3vt3a1v93dw/70cD/744vD7Pevnmx/eGuU/WMvQH9jpP30wnD749NDEWScZL+9r4/9eFsPO3xx&#10;J7tlWSdbMLnZZs/obPNm9rBFjOEtIBWefUZXmzW7s81F5HHWWYgr8G8+d/Ugu2TDULvmwuF2I22e&#10;y8/tDRl1kr3wm+n2msB650R7/u7Jtv2RefYMkkbJGh8BzG89MtsOvrbSnnllg/Vcy/A8KbEWa7Vd&#10;C+G0nvpVy6sRWRRJkQNwQ8StAFeeTzJs20jE0z6h9gwZyL5GwJVJum9b5G/A38UBi42r3CBlP1Ti&#10;b6I02S+ocTGaCzQ82pLhaB437g4qpWH6FH2loNKwgRRURNz2sMqqcS8lVf47EVerN3VaR9yWXweN&#10;8k/sHfIILJY5klYCsYQYv6PO/V7M8jEtFXvLPmXIQMD9awvgtmCTwzb5lCK3Vk9VW0ACcFy56fat&#10;YUvfUaxZ15y/LAJXqbLE/FEXLDbZRRc6Gu0LZFCKuA5aXzqd+roCbVgxIvC64XkElSJuUS0mdMm1&#10;6I99KwHDBnWYn+d7aQZXE0FMi6CaquV+TrO4fYjEEmloa4EAq1TZRwXD1JFEGWkuN1i0hhE/DWV7&#10;tPWIGwbqU+TNElW+zS9GXq95JYGMrYcUeUWSOGESTdV9m54+PDy3Fka6BvsZ7capFYkymQ8dqbeO&#10;ZoDrUW31GtfZVkNIPX9WvR1cVbaDa3P28QUN9v3N3ewfT6B6enk06fAoQNwRMqrZ/oiY4m/PDrU/&#10;vTrSfo/A4vu3R9gf9k20H7afQl07yv78wqn2l2fG2QdbB9hL53a3S89osqUAdubk9miOO9r82b2Q&#10;L3al7dPRZk7rAHg723ysXc+aj8hicQ/bwjqT6y5mLO/i4TDHI+32K4bbfdeNsufum2rP3cu5Z7I9&#10;e8dEe+vB2fb49WPo4w6y1x6ahXPhCmrclXbTQ2dbO+aHmxDzN7K5oIEat8ySrRJHi6vLpMglAFxm&#10;9lUElde5RF0RU5rLbUI91QQjXNNVLT8yLBkKSmqrtalsvdDfy5e1MSoqm10BWVsPlBXp/1h7n3Sh&#10;9D1PcQDENxo4eKP7pEQYGeAGzbLUU1NZRzLLgXvhfdfY36lxBdpspE2pcSKs0vcCcOPBUD0BV0TV&#10;70RWAVxvCQHcb9/b4any15jFecTd76ny9hZGcVXr1dbRlrSY1SI6SS1VYZwB8KHYC1aNe+7mVZ4q&#10;d5CbRcazOHhMpZncEHmDmCLWrpVUGZC6ckm3gZxyw3NfWh0EE3k5OsaVJT5QoCVfGqLm5GXN2pkI&#10;K6kj4ota0uR6onIjE0Eljf9piiia1en3kUVsPReHMgSUJJUlpprkqFEiLS7iN6VNCt4SilNCzizL&#10;hypG3gTebNrsXkeKuoq27jhByqx6KwHXr/jqKUJcaQVm7CuqRSH5pFpLtQ7isO6kw8QhdjpbAm+k&#10;7fI2djR7lzXYgTUNgBZp4tXUunf1tL9BOv2Tds+/751k/75ron33QE/7ll7tX549yf5MtP3TjtH2&#10;3Y5R9vvD0+ybd6favodH2Ws3QnZdMsjWz2xrCya0tbNgi139RG/4zDm9beHs3g7cuTDJ81FELZrf&#10;y5agilq+EGXUMladXDjSbrniVLv50uF266VD7NFbJ9i91460pyChnr+XqPvgGfbUzePtudtPt5s2&#10;9WRUb5y9+fiZ9hLgfeLOWbboQkipxcOtCb8nyQ3rGGDX8mqdOgkg8FnOU1+mHUKFuNVAI30uOQTA&#10;nagz285gby5rR9wkDj6izEVOt9rYp+VfNerNK0vy9l1cHyOySpyEDx4EHiFJUB28WkCWHCiTXWvs&#10;6Tpw+R0E3MLK8bbxnqvsr98G4AYllE4A5olS5hbAbVX3hnE/2koM1f8e4H4HcL9k4ZenykE5xQoS&#10;+rhZH+WgmEqMcrUdJJAm4GYHD/x+rHXVFhJwL75yo7UHsL43KI7OZdNl1yxHXXJVKRVIqpAqh8mc&#10;gqxdtSPI0+WQMrtheXzPNJur8T7Z0bhWGYIi16Od5btzH32yq6baFqxItHXg6mSA60IMuXJEX+WK&#10;lNIjbtArKwNI6qkA3mgel1VSZWreSr0ba92QKodaNwvcUO8GxtlF8L7HlufF9E17eDW8oJps3OIJ&#10;dv25k+zlLWNs18aBdmBjVzt0Xns7uL7RDm9usGPXkiLfDWv8+CD72zND7H/fPcn++94p9rfXRlHT&#10;Alpq2z+gkPot5w9HzrR7rsab6qxGWzmf6Z3JTTZjcltbzEVhMUA9cxbpMbeLmOs9ex4EFKN4Z59J&#10;XbsAIoradgMCiw3L+trGlX3t6s1DYY+Z7qHd88ANY+yxW06z2y4dbC8A2jdIj1+4a6o9dv1YexgP&#10;rFsu6G0v3jOFKMxUEGC+d9skm3zuGHb4UAIA3AI1ZR6g5OnL5s8abzmAU8uIXQ0grtH4Hi2aGr6u&#10;Y3onx9idfKDqIbC0cLrv2jnWwAW2ZlCIuAUHrbZhkH0BXF92HTkJpcvyDlPEFWGYOITgU13VlotZ&#10;lvWsfKeSz7K3hOJcrlJ7j7gIMDbec4399ZvPMsCtRtRfYpcF3iB5DM/1OtgJK0Vc9YMB7nFNE72D&#10;MfobDty/aJCeyOkrSPbGWVwpp1L/trojSJE3RNsE3tbADam1zONCjXv51ousGba2LRGz3hVKAWwe&#10;5eJxgOg/uJXMUT1bf8wFEMGUPNS4oc7NizGUsZxScDHBLnWEnKLGrZWJnLTJyBvVBqqVXaeirs9q&#10;0svVpJA2GTAGqDpX5JT3/aJpnLtscKS+kcRSfd6wG5fHE1EldjnKHxPLrPlPscy16u/68IGmhqJ+&#10;2VnmEHXd2xfwVtLlGH0TOSKCyu/rcWraouou1baAuh2TPyfNHmBTsXxZt/4ke/bmqXbglgm2+9J+&#10;9ibgfY32z9HNRYYD2tuPt3S2f5I2/xdS4X97a7z92zsTUEdNtH++c5r9HsvWvU+Os6WzS7aUNSTL&#10;FvaxJTDGS+b2sCVzetoiou1Z1LXzGbxfMKWzLaF3u3gajhUzutkyXCyWz+xi59OrvWhFX7vknD62&#10;9fzBAHU4Pdpx9sjNE+zJ2yfx9Ul2z5XD7e4rh9kDLrg43R7ZSh+X+8/fNcVevHeaPc1zH7pnnp1y&#10;rlwVYdI19YMZurb0lVfALHNKMLg6aWtfnqhXB8DrMHWrxQ+qIPN0be/TrluZHMQ9UC5lVa9f9ka4&#10;gmpVaoHvu2eY1qSSPmvrojgI+XSlUUw3f496cd/zK0seWdmozo0RtzJs4IvAplh7tYPoN28CuH/7&#10;RjUu6ifAmM4vRd3WoNXzqwAXWaXZ3N0Al6EDpI8CrtuzHo9DBtpkUN1i0BK4vhs3apRbR9sE5BZD&#10;9pBTHx3eZVfdcIl1Iqo2k35qb5DvwE1HAKZOTTYxrYHrPlNZh4xk3laZHJLqSlv3wnELGgEXHbLE&#10;F97LUwsINrlWR5sLGDLwrxWR9X3Nb7rTfct9uO74KMBG0GaBK4bZd61mnDG0xV7WrZJBSg7ppukA&#10;N/R2I0kVW0Te3401bzFFXoHUwSktLYINtSU0R8op83VJw/n6YJHKlRkkaDxjiDXNGmRNM3rZwHkD&#10;bf4aFEk3TLbdj820t67oaW+uytn759fbl5c02DdXtbU/3tPL/vzgAPvpkf72O5Z+fYHY4uMHBtid&#10;53dAmtjJVqJwkq54BXLFFQB4OUP2KyCils5GVDELUBN1V8/tZ8umd7UV07rYssntuG228xd0tY1n&#10;dbYLlnS2K1f3shs207e9YIA9fAMp8V3YzVwy2O4HpALtzRf2t3sY27tzC49R/z53xyR6udS9pM53&#10;37vQ+mIY16B5V/dSpr49h9pWtyupc32LgaxZqXP90OdVqwjQ5JmPDZ7LbKqHla/pwd+5M3wGf1e3&#10;NdKYpw733TdM0RhexQkq/k4FiCu/MIpVduseDW/I0TLaAmnR9gLSd6SQvmhbBuks0W6gvpX/VOMq&#10;VpGshpxCgCH98ua7Ae63n7kqKgvcH3HG+ClG1RNF3gTgBNwAdEVeAVYRl9tP9thXqKaqwPUhAxmi&#10;p2VeYcAg9G9DhE0kVba+PVHEldZZj3+MOfTq85f7WJ+AKwcMWcp4Khq3FKS5XDHKvzgZpIicAJyY&#10;aLG8KVWOtq3yoBIz7AZwrppSK4i2gACrVFm3qnPp6WpayCWRkVVOS6xdvBE39aVxv+R/5Yut3cyO&#10;q3gCbga8DtzY33XSKoFXURfw1vkWPwkzgtTO1TwyVUcWWaS+1dIw+TRnU2gZrgu4aldo+ke2MQ3M&#10;jLblfpNPBPFhl5XMrJOsIyL/heefbE/fP9X23jXG3j2vg723vmiH1tTYsYuKdgyp41Emfd69uGTH&#10;7u5t3zIcf92itm7huuqsAS5TXL1wAGlzXwQUSBZxWlw1v6+tJPquAcTrOEuwnVk9t6ttRsa4jcH6&#10;my8eYTddONTuuYrU+CYsZm6ZDOkEq7x5oN24aaBdu7a7PXrDONLkaUwC4YK4ub9dubKjPYC7xVMA&#10;9jfbTiEyT7RNW2mpUN/KYcI3GLByxIGLEKMeYDhJJVEG7K3IKY3ySQLZwK2v3ZTXMfebUE7VSoAh&#10;VlkXZh21htAueymkroAyJ+0QgmH2BW5amSoNsy6eMo6TDpz/2+QVVojALS2EmCJ1L+EmKeM4OT7K&#10;f6qJ37OJXq4ibgFibdNdV9rfvovAjSmwp8H4Lf+O83tOSoezBJXuJ/Cm+w7cqFf+AzWuIu6XSpUP&#10;apNBHDLwsb7Yv9WazINvh1o2636RUuFETP2sxlWaDHAPbX/F9mx/ycZNHm3dsWZt5kOtFZvaj1uG&#10;PXav5FbD9D8DbjJtEzhaOWa4xQ0Acn1yNI5z4Kq1ozYPAguJL1TjumIq1biky3qs6GN9Aejex/Wl&#10;XzrRQTISaZJlyjonOXG4njnjvVwZtI+DCD45FIkrB6/qXTHMAm7amYtLhjPN6vOqXeQSSWreKXxw&#10;JBAQKRXTarWS9MFSZC5BYGm+tEj9W+Zow3y9FD883qR1KBiztTmtqw06vck2rett7143zPZtaGOH&#10;N5Xtoys72IEr29jRrZ3ty4dOtr++MNEObBti501uAJi97Gwi69mQTudwu5b69Vwki+sW9uN73UiN&#10;icizu9r5S/rahSuZo4U9vuK8wXbn1WPtNzdMJLpOAIRTUUNNtqdvmeLnKc4dF9MaWtPdbr1gIGN7&#10;p9qj28bakzdOtK2A+W4i7wOA9raLB1ITn2rTeM/yIvrUgKGggXkt8dK+IEXZyCoXPcoCZDHLPtqH&#10;7BE2WTrmvBZxQVA1yQWjB1mWdgepVNI2A44u0PUiNPlb1pxENsYF2E0QpHSLpYtq3LyGQCJwQ9QN&#10;u4gVcesXAViBdgn+U3J8dA+qAN42XFTUDlK2cNFvrrO/JHKKGdtKqvxpBO4xbmM6XJU7VuvgVOsG&#10;UAdW+SeiroD71YE3nZz6CuDGGrcacUO63NLxojVAs+nxiciqI2wxeJMtBsPHDKJtgTEZ6Uk9NWGD&#10;+rn0XcsaIMiYxf0sTc6mw7qfAbmDOKbb2uqXrFqDSbpSIyKtUmFplFFN1Wm4QJsMIKZU52rgoODT&#10;QQGkCbjq5dZqc7nqXMke06ifbltNDqWom7W38RUlAq5aRVyoXOAeVVXSMVeG7RNg+dCIbHKhhp9w&#10;v1aLsmE5HexE69qYcvv9RHzR3vDJJKV6PNbA/3Pj2D7WEUP5CcObbNuMRtt3YVc7dk1P+/ruk+wL&#10;wHrw9r6kx8Psk3uH2AfX9LWHzulpiyeR8hJVz5bbIlLGtfMHeIRVG2gZNewqlFlrF3S3zfhCbUEJ&#10;dc0mFFBbRtsNl4ywe64bY49Txz7A7UO0dx4CmPehkrrzEiLwlSO4P8LuvmSIXbeuu92O3PERnvPE&#10;jadxn1qYr5VG37Cxj90K8EeuZwaWwYIi6aeiZ1FyR4BbSMAFGGVFW60ekRF6ms2N4C1o9Sbfa4DU&#10;8iEDlUjKtgRgSErthxIP0oKgglUuaCAkEoee6YhHcHN5dMpJ7BKXbstw3bfV+06hCFwfNjgd5dRU&#10;H/bXypTz7r7S/gxwf6t2UAa4SpVTxG0JzirrnE2tf8dr01D971FRSa98HMO4LwGv6tw/ayO9m8WR&#10;Ku9n6keD9ImYag3QStsnElSpl5ueV4nIpNeHdr2GP+5y634qLo9EIaXK9WKXlTYLuBnb1dQO+qV0&#10;uTJQH4cTvLYl8rlTvYbnkTs6cEVMabDAgYs+mRG+Cjkl4GLbmSeFzgNwJ7Ni/7aW10vv7CQVDGSq&#10;beXx7PVtptZ1EGsYQSRV2niQ6u84rxucIOVLRc0rRZX6iK6sCh5VAmmeSSJ9cAJoQx1c2W4fwSoX&#10;yRqYzyDRg1DREaGC6qd2jFw5Atst/qADZuBnDmljL8zrYkcYoP/kym726W3Usnf3tffu7GeH2D5/&#10;+KZ+tufijvbysva2GXDOwQvq7HnUtTDFa0iTzzt7uC1heGAZrhUXrhjC6W9bJKxYO8gugIC69oJh&#10;dvfW04i2p9q914yy31xH1LwEAoqa9aFtRFV0yA8SSZ+gFfTc3VMhoKbaC3dMtYe3jWGoYKQ9uHU0&#10;bhcA96KBAHggdjUD7aptE20A9jRKk0UyeZuHiKv02COv17YAVtsLFHEjeKVV1glRd6prmeXGWDuQ&#10;Czdmcd67B8C1csNI+6YkyhCZSW/X56d9DJO/RSILKUu0C6qYtkK41FSTQsGyVW0qqacUcRVtfdAA&#10;Zln7g7T8q7Rqgq2+dYv96dvjTjBVgJhEFoBRqbJOlkWu1rfVCB1ee5g20GH746eHWW1y0L5mZ+6X&#10;rNv8GuD+Jbk8fizgVqSOqQ0USKn/KOKeqNZ9f8/b9uTT91tvPmxtUauU+PD7Lly3sWHMLzNv23r+&#10;NjvKl3XB8PRYUVajfEpn3fWCA/CyaXICbo3SZBhlZ5XlfiGdMvWt18HRUzkvlZSGE7SWU0fySfd1&#10;FpscfK6ypnWeKgu8ceA+C2BfFpZmdpONK8DzlJkPi7tCevTlw8IkUYFTkUfK4pUPUV2cWKkF5LU8&#10;XxHX2xbREjb0iqWRDjaxBf5/m7nAzBnayV6a2932n93WDq+tt0+u6mAf3dDF3t8GkLfx+DVY2Vzc&#10;Gda5g108tdHmww5PY5b2TAius+QLpdbPtK42b2Jb2wxorzh3hF22frBdvXG4XXn+ELtq40l20yWj&#10;7C5S5BsvHma3bBlmt4tFvuE0e/E3s+1F+rHPPTDNnkLW+NID0+1lFFPP3ksP955p1LljqYNHMIfL&#10;6y6CwNrUB59kwHvpMFuLaKN5EbU+YCgCgrCVj7TYxRdEXTTLRdmvaiY3HVRUFeBqyIAIXKd0mUhY&#10;0sb59pCQ6iIQdcV3aAdyWADG311GDfwtUksoC9xEDsorTM6Qsnwtsgwt1Ln0cwGuBg5SjeuWrfy+&#10;irhtZa/DjqOzb9gIcD9D9XSU9DaA1E9MkbMkVMsImxwwsuAF/PSB//w5TDMeVJ8rTWbl5tfYs/7V&#10;DdFTxM3sBaqSUicGbiKpfun28K7X7YXnH0aWN4ghg15WdhF/IH/cx1g909juSU4W2eH5NIOb9VwO&#10;pJYEF9zGgQDtwQ2Lr8MuIdW3Aq7mcGuVLkk5pRpXf0hcMJyYUmTm+apxpU8Obao45K/dutJS+9hh&#10;mNGtOD8mv2WRU61OZWWJR12O93jFMvMhGafUNhw5Q6ruVX1VOJ22kNe86SC9iwDOCdSyftXggrTP&#10;3DpLLascDOq81UQ6XeT+oFO62S20bLbPr7d3lxbtvfPo52JV89FVXSGkOtjhyzvZPrynXlrUwdaN&#10;abTRY9rZdLYbjB/TTN+2iy2g1XPm6Z1sPmcFu4U2Lh9oV2442a48b4hdvnGI3Xz5qXgejwbMA+0a&#10;vt6GP/Ot100hzZ1lV183zTZeOdFWQIytOHeYbbgIY/OtE+0G/JAfwV71iftn2d1E4XtRUd1LZL5x&#10;Q1+74bx+djsAvglHxwXnYTq3AGGKxBX0QVWv5gVYB23YPh9mcluDN87nqt4VcHmtgFtPdhOAW3I+&#10;Q7p0r3dlmM/nz0U8/ncJHIRfOOEUKlFX7Te3ttFQxxjfRBgM02kHxT6u93IRhCjaipjSdJCv22R6&#10;afbWtfYHUuXfsZ3eiSjVtpxspE3RtgLqTARuEamJtr87djACF4tWXDC+PqLt9G+Hsb5fA25Kf7O+&#10;ytm69kTA1fe19OvVlx+34Xw4Oyqdi1aqztzGvqlvgI+G52L8fu54kbYcBJLIbWYicD1FFngVcWVV&#10;4xploqmIqcooH6DVcIFAK8mjhuojo1wTtcqqcfVeaimV4t5esdyJEBNoKym8tNNx+ZdugygjbjzI&#10;3upxMcy+3Y9aVMvIBFxuffDewacaS8DVMLfmeLkPSRVALMWUvuYQhYuAWbfVE8YHcyiqihP62KRR&#10;7e2hqc32+tyy7V6BEGNjo31yRUc7fFGzvbuuZIfXd7TXl3S15ePaYVDfyTqN6WQjT+tiY8e1t9MZ&#10;11uCs8UCBuKXUeeuWdjLNq8aaFvW4RJ54Qi79Yrxdt3mUdipnmSXrhlml24eY2evY0nX4oE2bN4g&#10;bGDZfTy5lzVN7OmnzendrZlh++5sKxjNIMJCNhRcgmfybddPdPb5FoB/xYqetnVNb9t24cl25gXj&#10;rC1b+rTIugD4irR2CoBBW+dLLPrKgrZS38rKJtnZSArJ/Zx6v9pnq4197UNZJD6jpnsgqWQiKP2A&#10;T5QRMFxAEwkqV7YpXU5qNqXMPthRHaaXekqrPH1XrjyocIBUL7cNFxbf2KcxQwzsTr9yhf349TGA&#10;+uvATdG2NXirKbR8qBiqJ0X+y5dcABjv+5CNfd84cN+KY33JLO4EETcL3Cyr/GsR9wA18GFq3Lff&#10;eMbGzMIH11llIphG5SILXGGDo+ghWaP+klF6BbhR4uiRW0op1aqxvnVQyvUCYkppsrTJqQ3kwOVx&#10;f470zDqyt6E2rGXwvigJpOofXSBilM3+Lt5XFgH1H4FX/86MiXpWYaU+r8gkWarkTtPgfbS6cWY5&#10;AtXbREEmGR6LbSO1jvQ8AFvSLaCXzrY0FjJpbEd7elpbe3VOyQ6uaGMfXNgF8La1PQgyti9usIfn&#10;MhBwekdsVAEZKqxm/KIGjOtqU/A8Xk7vdg0E1SLY4xVoj9ed3dPOX9XHrtg83G66fJxdQeTdsHwY&#10;ssZRTAGdbPPmD7JhgLLd6d2siY0F9awaqWf/UD3vW2TUsIBpen46vxfuHAXsXItY3PSd2csWrj/F&#10;rr92lt16yXjbwqzu5ZwrN4yyCatGWpulDLBLZKE0WQPzTkSJhKqSUQm0TkxptI8RP3d91OIvgKMF&#10;2HmBiUks7+PS9tMFPLSGME/gMyKv7RzTaZ4tKStye12RhBngxgkhRV0pqeo12idXjCjAkA9VnuVg&#10;eQ3Xe8TlUF+3Vfq+eoKNuxzXTDbT//74B6GWzbSBEkhbp8vVaJzq39C/1fnd8QP21y+PUucetI/f&#10;edG+PZqA28IsruozlR3ny9awWcIqK8aoAFmzugLuztfsnR0v2YS5460T0alBU0Beo7IPyNNcCfpD&#10;tHN1yxBpSSGYXOAfrG3Ckulg5ZqsaXzPTySlguiiqpjKabgAj6lqmky0Vf9Wc7iky3UAN8+4n8gp&#10;MdDOJKvu4Y/qjhj87FA7Vz2osqtRWq9K8eEDTStlhSJRCVbZfqCaN9a9DtzoU1UdvhcxJXYzC1xF&#10;YEkcFYG5r1QuSh4LHn0VqUVsMZZ2ag/bIDtW/JNfmpW3dxc32jtL620XgH11YXu7clp7dvd0tGY2&#10;DbSh39vAFFIzS7+G4oF89lkn2eZzhtsqxvXWIbzYgApq8xocK4iKV28ZaZdtGG6r+f5YbFn7EaH7&#10;j+3AGpG+Nm3ByTaCbXvt2QBYArwFFojlAG8dGwDr2DdUhwtkfia/M8bsRW4bcINsh23rEHTPZ2OE&#10;ftW5p9gli3rbRuZ5B5850NdwlmIEk9OFAClwqnbVcdua6F0s4Gonbqpx9TzfTq+0Wsw07THfkSvV&#10;nHzGGDhQjZtn8ktL4Jyf4LNYq4trbNd5Wy5KUV0II/GL+ubaw5SAi+xR5JRAKx11gcirQYgmX0VC&#10;H1q/B+TUKZcstm/wVf7pExFQIU1WupyOfw3DLJY5sc7ZqPuHT9+3P3yqehepIz1cyR3/cPyQ/fWr&#10;9+xrhui1tc9T5ePJVzmSU1WJY1Z88cskVevI62m0wEtLaN+e123KgskO3EYXX4QJoWIaCnAAhjE6&#10;lxl6DSzpoe6LKAptGa8/BSYdPVffjzO0mr/N4WghK9ZcdLxQC8jZZKXJSTEFeOu6t2OhNVsMSK3T&#10;qs5k6ZpS77TVQH/gREplTeSyraHW+47CzqE4stjKi1mpc2tbVwevaldnl0VOBesbT4PTQH6l3xsG&#10;9L02Tm0M7pdPpcc6uaM9Ob3JnptWsjdmNdrOM9vaA7ObGRZoZ91YuFVGi9tExG4AWPWk150m97dJ&#10;AO9cbGLWoJg6B1HFRasG2abV/e3CDYPs8ouG2uZzh9jK1aNtOD7NjePpwRPZ247tZj3GdMcJA/DO&#10;HWbj2WbffjolwVSmpqZDwAHYOnyW63Cc9O1/Wqp1Bn1olF5SfJXYltAJImz+ypNpMQ11Q7mTFpLu&#10;sz3Aa0hSXV9SHWtbB2kEbsWaNQI37cYt0xJyEGvwXsJ/RCm1UsQRcf0QcSWB9c6DyjR9zlLEjS6d&#10;4grUz61oyJUqZyKu1nOWaQeJnMoD2hynqH1Cmc19SpdLRNwRFy+0Lz4LoE01bgLtjwIkwBVofzjO&#10;0AG32dpX9wXcP/L63/N9HW2o/3z/W6TLkF3olWXVKuD+5TibDDCCox2042cqqdZrR36JYW4BXimt&#10;NDm0/WU7cnCHnYkLRmfSyzZikzMSxSBVJJpqv4/WhcQpnRRZ6+QFpT5rZeROXyvVFmgBtafIpMoM&#10;zSv9VZunQE2TU++WNlBdAi4rR2raEnFRTYmsCKwypJSirFww+DmudU7GcWlwoRWb7EyzK6dkEyvi&#10;Sve1y5eLS2ZhWcoSgsa69d6hMJTgi5blDgmRoh6vizM4FWIq9XZFnEgyqQ+WHtN9J6t0eD7Mc8OY&#10;HrZ6Qid7GKb42ZmN9hjD9VegJR45oYM1kg43QF41AvgGUsIihFY9bHRnwD591gBS4BG2YnY3Wz6n&#10;g12wGt0xVjNb0BxfSpq8dBUb/wBkAcDmYbZLEGPF0+jDj+tj7cd2t5MmssUPwI1BONGJJdUFfJZr&#10;Zwi0/J5E9RzALWg/jxsCoEZi80GBHUO1/Ny2bDqYyI6iTZtPt6kb8W1iJad2/wi4RVLegupc+UxR&#10;P2ZT5NbpsnbkugdVlD+q5pSThUsc1cuVgQLElMhIdR1ccKPgoIurOApNCSW+QdLHqB+XYk0umjIv&#10;kP+UA1cRl4uLlnUX1BZSO0iSTH5XN4xTpoB1zaDN8+wYgPsLe3K9Xo3Ci2zkTcD9ycEZwKrnhvuk&#10;xQ5cgPqpvn+QdTFvkiLvopeLqToTQjKLc3JKQwbH9gu4VWljS7ljNeL+hzWv3iMC94PD79qydUsQ&#10;BvTCd4qrttpBAqgibgSuZmkro3Va1OWnmhp7FJbKSYRWtKcJFjVBcCG6P5+AiylcnadHGizgILyo&#10;deDCMnIScP11IqX0vonkisBNP9svIMm2VbW5O0EqA4i7hQBsLYKHAOC4U1cpfVbxpRlepdOuqIoj&#10;gAJuHL7P05ZIg/fOHCegCpzeZxSwue/2rwG0wXwd0ItVBvRl+uSzT+1ov2EM7yZaPHPGdmUfMbrc&#10;cfwugLRE68jtWzTeNoa/wage+IB1thlnIHFk/nXBlA70cbvYlg24V2waZpdfzOABdWfvSfy7xvIe&#10;+lmTeL0rwLB6QRxSPI0MCiZ7wITeNoGVHaPYudOJNLzADqEctW0+AjfPZgDpq+VjXGLBVonomwe8&#10;pdksEBvb3tZtnmzzL0TxxGNl9Ulhal2AQdSV9FHgTeRUhZhSLRkZZn2vCIGlNNn7vwI+gPOxPpkn&#10;CLwyxhdwVRplgOtbKWLZov9Xt7eRQk2ssvdzyQK4CISNB8Ht0dllfk+5YMi+pkEuj/Go3i2tnmj9&#10;Ns2xA4DsL3grS+aYWOXWwP0JUP5Ef/b3AFXA/b2OgzUAV7d+n+d9e/QdwPs64GYxdqpxP9ubgKs+&#10;blg3EgB8gl6uG6Tz/SjAqIzyxfnc7OTQfiSTHxzcZRsvXm+d+bA3A9wGDRpkgOv7a2O09RG96LMc&#10;1pTEETufueU4g0yEiwBWH1Z6Y4+21K05+SenFpBSJBFTzign4Bb8+3q+M9Bxt25ilYNlTZg2+tmJ&#10;BnKVxz3ykg0A3CTSqAzeR+DKk7miaRaplQYRWpmpO3CjL3MLcOpx92yOxwmtcBQBdYoQXBp37H9y&#10;F5s/rqcNHtGBthtRxVtS/HwmYGrHAD7u69SdQk06vIv1BnTTzxhg89k6MOf09rZqcS/bRG17Aasu&#10;l28YZz1ghovj+VvxgS4S2QtcUEq0pnTfH5NXE0qtNqORWI5nnSa17GjWVLYnmuYVdX1RNlkEj+dm&#10;U+fG/buqeXOAVJG3hDxz6doJtmgT+2V5Tln7aNkRpP1AAq4GDIox6lbAmwArUgrWWemxniNiysUb&#10;1MnqxXrPVjtyBVzKp9T+c026AoEyJLJAqduc5Rdwo/+yJrYUcTXgIeC6ZZALMbRQDRATbdV2cgFG&#10;9J8Kro/IH7mIdKE19PxrTzIh9KnXsicGLqN71K0C7+8/E0CJsN42OhFwjzKHu9uO72Vn0IfvOHB1&#10;/v45wGVtiKfKFXvVFuBtWd9mgeteU1JJReCmNtEht7t50T46tMuu3nqJdQGQHXy0Tx+cUOMWqFWL&#10;WspFxHVhhkA9InhIhfvR6ia6ZvhkkQDsZJa8k4l21LZ5bZYnTZabo1Jk1ybLHE6iCyemAG4zqTIj&#10;fap9Ux9XaxhdtOE65eCAkYDrbSpnmDOkmD+m9hXP4wi46dQODwCu7Dni95cwo0VvV6lzjLpupi5B&#10;hT40qT3kgKyC00Hq31fExGI0fZ+v8y7A4DGtkaTdVA/jXX8yGYQuJvQp3aEDoNbGo0mYmtGUF9wW&#10;2a/T99TuNpvadS4p60J6uGuXkzYjaVyD59MAiKj8GMziAaen5Cnix1tFXo/g/Px6FF3tR/egV88e&#10;XJZkjV482tqwkqQAq+zpshZtUecWAKwvzyY6a4OAlmvVT+hhZ68eb4suwL1CERfglom4kj0qXVbE&#10;FcPcoo8rIYairFpFYp9JUQV0zeOWeJ1Y5YK2GciiVYSkJI9S0sk4UIvf5Pyoz49krPw9pEJz8GoT&#10;hcg/CKoqcKWgSqtKtKNYC7xJm6PkURHXjeMYP/TDgEEzaXszLa27HrnN/vHbz2GEA3Bbnx9V5xJt&#10;PeJ6lFXEPVKJttmI+wfS6e/eB7h7XiPy7ojb6bfbP79IwGWQXousdQ7qJPO3zF7crOTRCSg5XkQW&#10;2etcgTgePfcjIu7Nt15r3QFhRyJDA/9hZQDhbReBUKRT1B0HwOqEIYQKcDOjgJ6+xtTZzd0gmfLa&#10;LO/GcIq4AbxOSiRiKtW4TQBXShr6vD76RwuolsECyRw9FY/iEHd7bD30X4nCXDBU17YALin8cN4n&#10;qqwqgg0xlxG8ni4rbY4Okd4ikgDA9+wmZVUAcaX+VVRVKkcd7Ex0xmXDn5OOCBb04D6ZhGOH+z7r&#10;A5mcOryXHCxlc0zElAB4X2rcmTC9Z0zqZouIuueuGm7nbjjVTmdCp0TNnJOkUou7pfZKflqV9J5o&#10;y+9UHIv1Cz+7notEWy5cgyb2s+nMxg5fwLTSNMYcqXGDFW0ELcAVeH0DA8BtnEAba80Ym38+0zWk&#10;2Wq31BM1lXr6hnnVjgKnt4eknlJfV6ANgPXWkYDr0ZnXQEwV0RKXGb7wiSC1/1Q2SYzjvXtaf7pQ&#10;izMRcGX8pwuc/l9VmiSLIdW5UYTh87nx5KRdJl0WcCWtTHatbpQuoooLSBvS+LYA+KlXHnXgpojr&#10;wAWAlejrLSLVtEElFZjkan2bBa4kj78FuJ/vf9NBq2H6Hz7Yaf/61f6wguQ4g/RZj+TWwK0QUwJ0&#10;BKeeczgD1gRa3Tpw9++0+++/1foSBTryH9XIf5gG6kueHoeNBl4TKuIqTY71bcUlI0a99LVT+fKE&#10;SiN8/CHkkSzg5mRVw3C8alxF2wqjnCKugMvjBYFcKbaY5RhpPYJn+svZVLkyP+zjiNIpK7oGUsrT&#10;Zb6uADcOI1Q22mfH/yJw/cMS3TPqxkXgRgAnC5wsKAsCpSJ0VPu4zDELXL+v50joAYiJggKe27Po&#10;pOiun0E9XBzZzfoA3MmTetn08R0xVe+F0dtIW7Z+rPWk1VNzKhccnuduiBo2TwPner1nCeHnF/V7&#10;aciBn1fm39Q8oouNmMyAPysp+50J0cN75WYSbZm4KQLeIulwgZMn6uZoEXWaxLjg+RNtKlG3zSz2&#10;7kpOKFZYNaMcLQCl1nsE8FLDAlidAFpJIwO4PTIrvZYXFOBvoK1W2yWMcqotqJE+T5cluFHE1RRY&#10;ZJZVUkj/rQGOnHY+RWsh92DWTLR2NbGjSateFHH94pLcHiNgk12rgFtkyKAXThhHaeP8+YtPAnsM&#10;8BJoxSorJVaU/b2TUVngBvAKtC2BCyH1Pou/cHrUVoMfSJd//HAXwD2AITrk1HHaQQms1dtXfv4Y&#10;k0MVUHM/C9YUfQ/AKGvjwfts7HvysXtt8DhaEPwnNWom1x0wgil6SJNDLes2Nq2A2gI0irZuXM4R&#10;ra8UV3WqWkH6w3griKgbW0HSKPtUkPYFiVVuzFkdUVj1sNoDSp1SSyil377dXu+fxvpc2QXrLDY8&#10;OngEv+UA2Cpws4MJQUvtIG+1QCwJM6rjfy39qgJw9ZjmeUViKSpra0KwyfHowAdNEVjgCQAOqbP0&#10;y3UO2PS8KmhFTGkZd47BhMIoWjrUphMRYUyhL7t4NitC1o+xM1awN2ccFyQ5RKg25n2kj/YPdibq&#10;KhJXI34AboHnF0d1J23uYqNJjSdjJ9NzJuCWGAPQKuqqvlXKLBvUHKKNfogzVp0/yYYtZCwR4kpL&#10;thy4CDEEXLVaHJgx8laib4yySpHD7C6AIWX1pVwij/h/kuTRL9wS4mirgUfdYA5Yo0xLLUfJWXUR&#10;1eCGhjrE2KdxShn46feEWKvj+K4noq1aQu49RWRPKipFW/dZVsqOtezgC860jwHrnz7/2EH7g9aJ&#10;CKAoqXxCiJr2d6TFfjwKc8tjIqn+2Aq4f+LxH2gHCbiaDvr9J8zkEnEF3H9+QcQ9gHKqNXCDc2PV&#10;+DylzzKDaw3cFHWdtBJoY9os4L74/CM29DRkj9RhLsIgpfRerkA7nD+6m6QLvKmmDHVlMJSrumb4&#10;KswIXFmo+tC8gNtPE0Gkv5WIqx4uUbeThugjOdUMeBuJuNS8ahtJOeVLweQEGAUYAm12LYl+T4HW&#10;61nuh36yjpjlarpcjbiKvHHQXuRVbB+FdDlsQwirTMKu3WR745rmCjj1QeL7HD2m+3WALTeW18WU&#10;Ny8/YEAlC5ZcBGRw3ghWsenWxwpTtE2pMheAAgDrOLKTjaWdMxlmV55Sa1ePsolKk8cijtEHWB9k&#10;r70DcZZIMZ908qEHgZn7SuE9EqtHzd9xZFfrAvE1DQBNXHIqvWN+H/VyBVxuw32i68Q+NpUP/zyi&#10;bYeZqOrUDsKKRtHLhfvRy8mjaYqsEbBij/OkozmcL+R+UeD4KkzZyiCY0N+tpp3WqWoWl1RZ5ui+&#10;Lxn5Y3T1bAFc/s+01aCWqKu1JG6XK5tchutr2LQo8Mpj2dtVaglxCmoLycBOjhjSL1PjNpEVNEKa&#10;DQK4H+CH/CfaQT9o5y2ATFpl9XYDERVAqyPAehTOEFMp6v6Rx8QoC7h//VKtIe3MZV8ui67/+cW+&#10;sGYzADfsAaquFoFZjvWuthak7QUnirjOKEeSKkVeyR7fePVpG3H6COsgVhngamtfSaAlXXbwtkqP&#10;s4RQNuJWBRqxPRTdLmqJoDUCrnq4EpWTKtexH6i2E+BN5JSibpswj5vvTTPedc0AHuCmYYNK9E3D&#10;9Iz3BfByvFcbyKnQEkrAFVA1SYTyy1PmAFzJM4NoI2is00BCAq7A6+SIIhtpaR1H0VDHgRpPLe0b&#10;3S+OIxsRYTSa34XX5OilFhzQisgCT4jEWbdJB3DGzM7rXI+OaIphn0eM726TxmOxyi6gtWtPtdFn&#10;agiCf+NEOSDS8oktqCw5FQAsUMe6XHWw18MAl4tMARVXw4iONmISq0mQAvZjY70kkKp3C4CgKOBS&#10;//aaMciWrJtpI84i0hKZ6xfiNUWKnQVu2edyw6mkwxr902Z4gCoiysko312LMEJtGkby8kRUJ6aU&#10;canG1XhnAq7+3m7HS8YUI67X8roYad5ZvXK3FgK4MuqjD610OW2QyEPAFQBwDiKtbuEplkNFVYZh&#10;lgtGMxJN1bgDNs/1VPmPALc1q+wtH85PEmLEGjeRU3/ItIIq6fLxwzDKAJWo+5cvGO37VEvAdnvE&#10;/ZcvAa7vDtqz05d+HcTZUeA95LfpVKNsNp0WmD0CZ9pBWbJKThg733rexs8cE1JlF2Gobxt6twJx&#10;FpyeMleG5Fsyu0nmmHq6zgS744UirtpBYd2I17gyPSfi/gy4EmGQTmtDfR4bVyepYlsoRd5s+uzi&#10;jMgiuzFdBGxtJKdyYpK9rwtwsUPRrGcLlZVPGUGCxNnd6vyuhBkiR5SuBfY3gVeRKwviAvVwu+Ed&#10;be7knjaDurQdUS0PoAuApaRIJ+A6iSWSKkbdeOukVoy6Spc9laY9VCbi9qfOPY2e78zTOtny5cPt&#10;FDTIeaXKE3jPCYHJlrIrG23DbLHeJ65e4X4tjHLdeK0e5eKiCwwXhR6jGVhYfZqddjaRanIgqorU&#10;u8VpA63jpD42GeBNWsZGPpRUeepeDakXl0rUANEjEQVgdQO4CFxv9fB8B2oEa47bnACro+gn4Goz&#10;olJiOXo6cIm6Ebg+NQZwRVA5cHXB1d8gpsru9piAG+WPTlL5AmxYZRnIncltBrRST8kBoy2eU+20&#10;ahNWWX3cfRJLuAAjMsoa60u9WgE39ne91o2TQc4sR/B6D1fRmMkgWbNqT+5PpMnq4/7EKpKfPtwZ&#10;WGUB9xPtx5Uhui/7ArD0cQ8xWK+VmicirVoAOGPZ2gLEAHffO6/a1PmnA9xeXI2DAEMtIUkLA7Pc&#10;EryppeJscxRquNwxDc1HxZQLKLyXC3gBbp2MzqPjRW2XkC67MZzIqRRxmcmtE3DV+xWplQGuR96U&#10;NkuRVWkRpcgbLiSKuGKQczEaF5RO++xuxpMqRlwHsreG5A5ZHQWstIlgeXP8v+ioVZMn8hY4Am84&#10;2kzY3UaOaLbfsMbyUczaViHa7zGmM0omACGAqadKdNTxNo0rsgKQvQ5WPewABnSekivt7oHXdTcb&#10;PhrHjJHNdhaLqCeeBbBOIRoBwDrAWAsYa1TnelQNJ1vrOhvuj+s5Ma1Xmk/93G5YO1u4ZLTNXQfJ&#10;BElVQgIp0LZFKjka98QJEDydZxHd6Pnm+dqtT2kFqR8qh0cHqhjmWOPqvtLi7MkBZD8CsET/2qpH&#10;K0iD8w5c1bjqLlDneo3rwNU4JxFZunj9zVS6qKbPapa1aTHJH2lnSdDhS8D4Petk20qklV5Z6blq&#10;20acOppXT3fgNiO/7IqO+s29r9pfvj5e1SonaaPkjHFqqPVUUGCWw3Ewa0euL7iWIfoe0mVSZlJk&#10;pco/QVA5OSVWOXhOyVpVJ+wHChH31ROzzXEtyT6EFlqr+Uujfof3vmkzz5rCB6WHNXGFK8UhgyTm&#10;T2BIfsZZ+aBH4yi+cIuaNBGUJab68WHrC+gqEVc+U6nOVY0rd0elyqinSJfVInDgilkWeGPE9Vtv&#10;E2kVifq73PdWUdx0EEUY3jaKBJbAmyNFTtsPqgP3VUtXd4X0E10zWimrAoi5gAm4/P+4WAJmVyDO&#10;kRY3DG22tae1t6em1NvTU/L21JwutpZF0l1OZaIJ0JQAqkQRWrWRBXCltRQjcZ2IppiK1wKwEtG+&#10;y4hudgpgXXTmUDvj7FOtmWhcdwqOH6iuaoie7rwhdpmopPsenfQ+Am1sZ7kzh5NiAbxK55vJEOYt&#10;GGkLaeM0sb2+HsB2ot4dChCG08ftRKpcBMx11LuF+UQ0/JFLWmFJ9BKTHFwbM6xyIqQim6w6twJm&#10;UuccbSiPhkRMn71V3178hgM3bu+jxlXE9b+thlr0t9MAS+ynV7Yt+n7juG1RkVfTQgKvtvhpNhfQ&#10;OhEWgduES0cbBv+btZUe4LZB9vjcjufwnWKYXi4WcZDeiamKQiozYJ8G7f02jgLyOvkqqxWkNSRK&#10;lbXNQAKMH1oCV55Tu9wQvboPt2qG3pptFnGV5JECrY7vzU0bDmQ0x9dKlWWMvnDFbGvP+oe2pMsl&#10;IpOmgyTC0HFZYauU2YfsI2HlhFDSEwu4Ebw5OdWzlSDXHyAJuFxVPeJ25eraJZjE+VhfB047wNvE&#10;H7MJ4JJCaRjB02Ve72CNkdZbRH5f0Zersws0EnhDipUGIfxCotaUQByBXLVzjRE4Q1A5eNPIoEsk&#10;BVilzCKtRGAlEov34yLnKTTAGgRwb0OW+PwZZXuJPUHPzirZ47M72Er0yd1GsZVBiiwx0BrYl4RS&#10;0ZYI6y6TqU8skHmNqyMCTLWz5oy7Wy/EGFNQOU0HPL0ZQshDLtWiT67lOTWcBHbvDfMebp3De9Q6&#10;kLU/SbW1CDPV3AJuD4DbwRZATp2FI0SXyX2sByAdPHOI9WXAoT393iLGdnl6t2oNFalv8zxXRnHa&#10;w6OhdC2Krkdkodt0nFV2QCfhhaJyiLqeLgu4SndFRkniKn5DwE0ElSbHFHFlYyNWWZ87tej491R6&#10;6b46hlpXvl/aHCGiKu4ScoIq6ZWjv7Jqcnd6ZH64ybfSz7BOXKye3vGs/RWnR9mx+gRQUlBFXXI2&#10;2p7ovr8Oz6o/ki7/gTpX7hcC7g+kyXJ6/BEA//MLj7gBuNXJoOwGg2TPqk0F4fysbeQsclx4HYGs&#10;rQYC7ocHd9qK9WdZ+xEyRu+NACOs/vAhg4ywP7DIgFQsbNT8VogqATexvjDK2lag0byc6lRXTgGq&#10;yoCBwAtwIadqOgLeDrJlVcQNLSG1CcQsyzg9pcqedrc42ilUVVUp6spIznu9GkeM0T8B1okzT6FD&#10;Gl31qIqb7StkVcuJI3fY4IKWw+c3pNL6MAm4gYGuOamjzRrRmcmfjvbcvAK2M424WDTaC3PK9sTM&#10;drbo1DbWdRiRV7PCvnRbETHuNYogS5GxKvgQ2EQoCXyyLO1GG6ezjZw30gYqbUU6mUfGmCdVrhN7&#10;rEiq+5XXiBwLX4d+MaIZAdbZcN6P+rnryA62bM0EW7ye+VQGEU6il9uBqNtwuhZtKUXW5FCQQ+ZF&#10;TGXcJNri4tgICBJgs0CutoTUM4VRBrgFZJIip+rmjrBmlohPXDbP8h1ipuXTQXwGdFGXCEOschRh&#10;eIdCIhkXYvB/rX41F6HAMJMNyPtaGyYkfSRF1srNMJMbW0Hq40KW+QoSLf5iY1/zeTOtC8zyM0Tc&#10;vyHA+F4rRXx8rxp5Uyr8a+BN5ukCrbbTf//Bbk+Vf2SYvgLcLwHuXjbSe40bU+SfA7jl/qAscLN9&#10;XD3uemdfRxJec/zIbjt343LrSKoo76kyNaFIKSemMrrgEGFlaROlg1m5oSxHKsAl6moGV8CLAwa5&#10;3pBTPWGLWTcSJoPUDhKrLODG6SClygIuV2KXSMp7OYrPvbWUOapv/bGkqorDCJV0PaXtmWXYVeAG&#10;ADtJpaiq2eLMxFGVvAr94CCVrAJXQHYSS9sBT+pgS07tbM+xz+f5JUV7bX2Tvby60V5eUW8vz2+0&#10;B85g0TT1biP/Z3IPCcIOSfkCeBUdq4RViIxBFRUJJX3NxI8GEtpCSjUDLA0QFPQYH+AcNXQd9/3E&#10;+7WM+NU6sDXlJHIMQpE2UonbBkb+OpHCjybCLl5Ob3jRCBtGZG03FWkmM8BFIrqGEGqJvjlS5lqA&#10;WzN3uNWSLitqlqlltW9W0Vbg9UPUVTQTkIP4QiyziCvaQMtxpAC4aiUVuPA0Tx9ppy6cYfl2sipS&#10;qixWmQu5+vwZyyK/KOtirNUk8ljWxZaLpfesxRFI/hgVVJpsEnDVDlIrSP1mWdi4YipOCOl3FnDb&#10;nz/LI+6Tbz1jf//+S28H/RBnb1sD9UQOGImoqnpRId5gzeZ377GF/sj2DHDftX8o4gq42h203xVP&#10;7L7l+PaCSFIl1VQyO3epoyKvWkREW2eSMxJJ1b0CrkD86dE9dtGWtQwakEJxdSvrQ8bx6BrBmSJr&#10;GixwRVUUXFRSZQEXABWkUVa0VX2agCtyigVfedZqBuWUerhilVFQKeKmGpderoCbl1hDwI0aVr1f&#10;mtH9WfSNoozKhSNdQDJiDReGxLUlwUg99XNTSyhE5GD5Wj1OcsWRQG1PD22jUBNr1UnNQPb4jOtk&#10;z8xuY6+ubGNvbupob13S1d66sIO9sbzZXp7b3s6f2ovpq+7UrGJ2g7opSygFBZUY5ypwldLWKbXl&#10;SORRgOjKn0bUFCsMMDW+V69RPm6LelxABrhFwF2mB9twej9sajABnAjjzYRQZx7rioVOv9N720iG&#10;6icgXjiFFLn7uC7WiNBDxJSirPTLYfgARRUTRQWIHrVVfC8Q4NWAutaKaMGXtMcuZYzHrW2kZSY1&#10;LrLxQJFWYM+R4hfOImpDIJUZuvDBAmpcXbRr1BbUxJjWqtIGdOte798jxJAYgyxKoPX/d0lCMwMH&#10;Wr8pVtnnchku0JLxFms3Bdy4rU8jfU1kCs0sHmvm4vLIa0/Yv/7wtafJWVvWLAHV+n7W+bG6tkS7&#10;cvd5H/ebIzvcviZEXID7+aGw2PqjfWiV4xC877/VyWwyqGzmywowFFWTcXql7o1EVZQ9Hjv0jl15&#10;9Wbrzn9Oe1KSMilz0dVIAbxp0ZaLMjK65KBUiqyz6mGly4C2IH2y5mkjcHUlzfFH8XaQgIte2a+0&#10;+sNR39aKnNIV+EQRN2pYXUWli4E7Y4QRMCerYhRWBE7A1UB2nqt1kktK2xxq3Tg7rPvu4hEB6rXt&#10;zxnnyjSRz/ZqgXZ0ZohEVh0pc83gtjbnlHb2/Px29tqaNrbjsp62a2tf245f8lsXdLbXFzTaTay/&#10;7KcWj7ytYqumhmjoBFI6elxRU0BV24bomKOO1amDYc6dyr+PaFkmcjaRKjcD3o6AtDP92E6cLpMG&#10;WFfUTt0hlXqx+qQvUbQ/ZwAgHDB1EIClNzumi/U7pZONYcBA00LdWANaxCGjgCOGhg7q6ONquF4n&#10;T1qrvqubr1EnSmcsgqkGEGuZVw2TRjp1cpvQfiCUWLV8XasNfoC0jhng2kU8D+eMGi4AtWif3blC&#10;60VkzarJICenqHf1eaC/r53INVLNqQshZjnpluVeEjXkzg+IoZc1kNbDAFztFJKwo+QWrXLB4Chd&#10;1oJrAVdLuAVcsoJ27OiVEOP+lx+2f7LcWimyBgoSQfWfAW5215DsWX/EvkZp8rdHd/oqEskeBdx/&#10;fingxm19adtexRiOJV++vDpGT4+4rbbPOwnltW8UaMSJIemZ9dgnB3bZ1m1bAG5P/JVpBdHecOCq&#10;LwqIg6Qws1MoO1SQInIEblHG1gKOwOuuF/whpITCZ8pr3NgS8tWaDly1g7IRN9S4SpUrr5eGNUZe&#10;F2XEr52BdBBXgew/NxJYYfNBdUChsjBMQE5CjBR5uQC1dtOosOcR4Mk5w21VHMRE3CEdbczQJnuM&#10;rfDvbOpge67pYe/c3Mt23djX3r2ml721rq3dPh9PJwYDyhpGcLUTBA0RVO2cymCCK53CY7U8Vy2b&#10;ekioNmN6WicA3XvKIAfgydSio0gNRzMMMBKgjUQ9NIJaVGc4IB1CCjyQ04/UtyeRtBMTPh0RbWgw&#10;v3lYW4YX2Kd7NoMGzPo2TeRvpUirSSFS4zr6uEqRa2GSc9S9aqmk2tbbPoAghwgjgDaCkijsQNYt&#10;APXb+dxinVPDMEMNDhw1gLZW44JE8yK96vZMmOXVw9XFWhdwDZ1I+qglb2RmDly/KIfBErcdiuZ+&#10;utAJuG7KhwhDwPX1Lw7cMIsr1ZR8p1wxRaqs+lapciOscjOpcj2yx5ufutv+Aausfq3vDMp4Kf8h&#10;ElQnAnGqbatptLTMbKSPwBVBpYgrEca/fH1YwH0OcopUuTLOF6OmAKnNfawkSamv165KkZNmOeqV&#10;K3WvizICWSXgfsSA/o03X8loHwZjmk4BuEnUkEO4IDXSLwG3MtTu/snRHC4C1+vTaPym7fNKlWUO&#10;llJlr29Ji8Mgvcb6Yo0LcAsAXaxyer2mR3yCRLfq98nmVScC2sGc9M2x/5sicmWyyCMvJxttW5FS&#10;lbE/Z5VDpA3RNtS02ZUmAnIdXtRdB7SzKzFyO3RZb3vvrkF26IGhtueeofbOLQNs12Xd7Sp21HZE&#10;VVX0Hm50dPj/N/be4XGW59avrTIzqrZc5F7kJrn3KndZkiVLsi333ns3YLABU0INaUASkgBJSIAE&#10;DAFCQjEkoYeE0EkjpO6WvXey21fO+c65rnOf37rf5xmNDOT7/niud2YkF2lmvXdba92qT/XYvZy1&#10;DUFKH9ESKVdwr6hCDDCOCDWOdHD84vE2jgZMNU2j4bw+iNS3H0SMSq9X++II2dd6AMweXLvxWhl/&#10;vhSwFk2n5EHhk4Y6WTSD/8MkDNbbJ1kTDalekEUKGQPJNC6fG4CkfUqPvabFwiYf8KmhlKa55PVq&#10;FM4LvKTAXZcr2nIUZQPhoatSah2PuBO5kloTcfOobfX3yu9K9MsJLcgE6Xd06ablX9ojBGg1y1XE&#10;zQI3rJ6R0b2aoQKuWGaBWCITg5SAy+8nze9GEVd7c31rX1y5Gee4sq9x4NJVBrgZxPTHPnUmAa4c&#10;MHIaU9E47uMib3R4TNww6Ci7Vlfp8jnq3G8FoUEE7veUKn8xqXGDkD4L4Nhs0i6hC1PkHLFB7Cgn&#10;UTZRDymF/g4R++lH7rezV1/i0r7umuMSZQuZfRZkj4DcOeJeKKvzutE1uKGJpJFNXO6l9IfmlIAr&#10;F0dJ9+L2gq4ecXOBC19ZwFU9nAtUWbpKt5k9PBeAcyNwNhKHKBxHSNkOcwBtp/q2M0AvtLjpBFxf&#10;4E0qG9wk3VGSx2nIAqNGltoZNuI9c9N4O3/7ZHv0prH20HXj7X5Mxuvn9LSMqIqKFNSh+YxEXL8b&#10;9LP5WmcCGNPTEb0vGQlHeIrNInrVCKSkxT01UqJzXTyhEl1vJbUyXWqAWiiKpaIzqbQAX4iwvlD1&#10;Lil0IbTIFK4YBaTPBYx2Cmf2telNo23LnoVockkvAW0K0CrdLCDSSiWkI4B1pRmlTrJmoRk4x25V&#10;E10vgtqn0DvGAFrLrAO1sePK6IeoXsjJF7gFbCK4e1zRjEuphtUcV2PAANyuuqHznnfhc6KI62ly&#10;bE6pNAnAjYwwbTlIyVVTdS5uGC6mDy4YDlwirrtgiFstXrXSZZpn3XcssWIcH3dcd9x+8erz2W6y&#10;L/wKulylzqpnRcT4uDo3sbDhe56TRlfjoHO+xUBHqbLOr196PEmVn2bzgFLhXPAKeA9zHMi5wM3Z&#10;bqDviSs2kxRb4A3b6nn+FKnyJ64/Y/2JKN3p3GVopKQArcBbKPYRd71c9lRuU8pVNqFJlbV1jZas&#10;3qCSS71SZUCGHjdP/kIS08u2BoDmuXUNd95yah5muF0k7WO+W6CFYAKmzLJ1NC4IW+wTQnpirO4G&#10;66LQhegbhQlZcUL0MQpifK9z/w+B26kGzllnkl2iTXZSwJHyppAspbKmyA5tqrKHbl9it54Zbbew&#10;e+fE6lEsVcMvGCAVzpQ7hYzWIWRwCh1YsrnBfQS3iTnQDxs3zLLxOF/0mUnknKlucALQFLVuCnDK&#10;6jVNhzlFjevNKrGz6DQX4lvlB+uaQv7uNHPONGSHQjrFebP7Iwfsb6s3zrIla6bh5ijQ8m97tCUS&#10;SlwA51epsqJu/lKAQEPJHRldNJ9sL5D9TEYzWupF314Qn0cFUCBd+AiIbrLcMgqofdXQyieFzZfO&#10;l1JBro6+BzkLXEaDKqF0YyfidkGUEutbH9/xmexCQIk+y+4wIsvWAFyt3xRzyiNuzkhI/squyQ0N&#10;qhI64UqVBdzlp7TNAFP0wIKKm/qioF70x/89cFELCbg4ZShFfvGxb7J+5BsIDHIjrte4CXAjeHNB&#10;HAUGLjK4YCXJh5pW6jCHLrO60k9951t286eusoGMKyqIKsWkzOkYbQGxwJs0oXKsauL4JEr5JK/L&#10;WrIm9jXJHty4mY+rAzcR0jtwgyY3W+M6cAv96/nyXg47hpwOF08EcgCzg1qqEoHXI3CiKNLxhdhR&#10;bRLu4E7O4P/q4A0A7hRVc9PjSItU44p6v0sOnzla3ogGKQsc2dB0JVPphvH55CX9bcaCXtYwt9IW&#10;LxhovUhrM0TaDOSBNBYzKQCVquUxdWiKSDuA7u7yLXOtnS32wxYiekcHWwyYM1xLawdab2xb+/K9&#10;/QGhn3lV+C/TMWbumqGOTXOKeT3D92RgP2X4WhqXyDRNqzR/vqpuOB5V02wFKW//+YB9Lh1r6s08&#10;NaK8vg3AdRBT38KoSpMmu4+yGFGMTzKbaq2YGlGrPLS8y83f2AqQcXsaxPP6PtnYOMiTGW5K5Ast&#10;tyaDEHhTpLNa6eLWu6pvu3F6kyL35TNBZ9mFBuGmnFjYJNI+zctdl+sSv2TXkyyE1KBKQaEsCJ1l&#10;l/aFOlcRV7pcHwnJBYMbj0ZYImCUYWBXd3Sd/fQFiQw6rFijiP7DaXJiFpelOrqwnvOjxwNwtdz6&#10;QXuZ5tTLj0tIr67yg/bBy99PatwI3Ie+dkfnyKuGlLb36QTgelQOjSp/rBo4pM5xruvpMmOl75+7&#10;z2759CcgtY9E8sVmOc1wmZ05VZAa17vLoQnlkTdymN2ONbFv7Vg3InO3pCHkNWY24ipVVnMq1Lhh&#10;C33WLM5lfQCXOteBS6NCQM9qNQXcoNv0nap6g8V5dSAHSZjAK9BqEXYEbrC+SRQnYctfIGPEiNop&#10;PQ4d5LjSREwqrXyMrCpf6akxUABzMtMVz1m1GJFBKqTqCsvQtBqK4dsCLFJHA7RiZqceKYmKKTq8&#10;KbyOi2cPpHYdZZv4MK3bMdeGzKO+JTL2wE61GmvWuSsnWBOeT8vgE7dAlmhZNx2G2zRbRtRcumaq&#10;LVo10aa3jrGapjE2GJub3jhmVMxj1oupehGeVMX4LI9cONTWbptvG7bU2kgibQYgp+g8+75ZVoH6&#10;CCikyQXqKhNx03g3aetdRitDaOSU8md7bKcjy5rKbptY48EHvwiz8yJuNlqp6WbnRLFC1EbunRxA&#10;XMCNIo/RkDbTqyOtiCir26GLpuEDXWtd9Z5rHJTtKod9uboR67Oj98m9pyBeSGygqCt2WBgJifao&#10;TfUFImEQdV1sENJl3yEkQb0iLh1xGcUVB+CWbp1vU/a32osyfPvRU/YTbd0Te8qlewmlMYI0eign&#10;xnDRBUO1bRDUszPoLWpciQteRUj/EiOhn7ge9wH7zStPxK5y54ibNY5TmhyAmwA2PKdp9VFSP3WY&#10;3QHDDeUA7gPftFtuudaGT67OAa7SY51gzhbEBiIquE1rlp8s0CaUx8Q4PWEweVfQlUGhaaTaxcdB&#10;IeJmgRuaUxG41D4S2sspw8EpwMbhfGhMxUG9s2z09ztIO2iRzrzha749wY3rElP3aDaXzHOlPsmp&#10;b3Vj6tSMSua0cbt9nNtqbKTIK5AKsF0duPp7EoOzLv66ZIZ0hat7WBVjoNksphpF97Y7KW9mCq9P&#10;r7TSKT1sSuMo27lvibWtm2xVs3rQDe5vc9vH2ea9C2zngTpr3441avt4G1tfZcPnD6JhNdCGML4Z&#10;DjDHAu4ZjTV4Yo+3+dSRs6EkziAtnYisbRRjoEFE62qi6+KWcdbIDaAalU85kb2IBpFqW3WSBdRC&#10;QFsgsoXSZK6yay2lSzsEn+W6VWNtPetMWrHMmYkfcf+ts6zHVho92wDsVuiOWwHwFjbgIZVLbSZ9&#10;JgLLAUOeywVEXx3tC3LKI3WwFEZdqO/HtSywMzdebZm+vL/UuJrjdtFGg3hDVtmj985N48IIjkag&#10;EzAkmRRwpUkOe3PltaxRU6xzI/VRW/uyETcAt8z39s6zETsb7HHmr28jNHgtqH/iSCjOayMhI7o5&#10;dravSbyVkyMd7iPQHR/0kVDigPGAvf8KEfc7zHGfoTmVmyp73apF1apxI1g/4hqbVh+qg4P44PsP&#10;ftNuvvkaGzxxGLahRAdJ95T6RuWPK246nBUjcCN4Y7SNDo+JKkgcY+lpQ41LV7mrRkJaMRIM41TL&#10;iq/qzSkBVzxlroXcgaOY3i1sZDjHXLiDpyy/5WRuG9ebZFedhPGP+13F73H+dE5WEIkY+rlyO8ba&#10;cJCjEMqmw0rVfAQkYAq4gF7P/bUAXn9NVEh+TwC5gMcFZCtFbOgbwFx2Eh+s8QBjKN3dfiiJxuMl&#10;tXr9NFvSwqaAWd1sRvMo27Zvse09VG+tW2ZZdcMIoudAKyMKl9ABLiK9LSJlznDSPM4QrYtmUAfT&#10;0OpN93gwO4HGzMWKlTHPguYxtrhxjC0iCi8gTZ4wbwDz3j5WTsQtwtVCZugFWj8iGZ8sa0TSB8QF&#10;gDbD4x6Ypm9cNNi+vX6gvXl2hP3y5rH25NnJtnnrOBu6cToLoonCAi2nWNGXyJsBuGmBFzphSgCm&#10;cyvg5mvtyCrpc4ng2o0L4MY1z7cbbv20FfUlM5K0EwA7eJVRia+sm360LFJZE2+WgYThZBWZB0hs&#10;INqjz3PpLsuqlWwhu9kgznLdGH22qcbVLLcMEkZfsoe91520F1942t568ZngrRx9kzvS4g6wCqBP&#10;5hwBN9S4irr4Kf+UiPsKEfc1yfoA8W9epjn1HbrKz9CcUvqrVFknoS5+2R6KzSmNecIYKBfIXvdK&#10;UaTGlurf8D2xYaV1mwLuQNYb9gS44irHFZlyVew08okSP0VdIm3WqDxYs0YgxV1BznySh5T0uA7c&#10;JOIKvHnBV9lrHY2DBFyE9IU0KlI0KAqzY53EHD12rB2kAbQRvAUhPffRT/CmygVu9KzyBWQh4vrN&#10;KIx5PnIxmHsuq4ZNvJedOYUTY1eIF8nhcYi6+lpXd2mUyRlRWIfHhZz8sb3xrMZyla5vDeOZyaSx&#10;jXg+1S4YYGOns42veaQtWzXZ5mERU4XErmQ2MjvAU0zamiF6ZhbhzcwWAtWxpYCuiG5zETVsMUDN&#10;zO2Hsqe3DSbFnr54qK1cO83WkFbXYpQ+hTnt/IZR1rxyki1qHWtTl422QaTTRXSUXTwPUAVcRau0&#10;IpbPRMdaJTeHixZ3s6fWp+1Xl/e0v9w2xP7rCyPtjU9MttVbx1u/LTOtYhvb5gFtsUAbgJsJu4Lc&#10;RxnxQgFpdoHL/Why0ejSpvgu1PeT2xbb1Tdfb6ne8lbWwi+uUGE9u9LnJZY3wSCwC59HL01EMxV7&#10;Kmw38I0RAbgpdL7yoMqQjhdHc3TSZSdhqLMs4FKLl4mvDHD77Kq3fsj9zn72WnuX7vLPtNXgR527&#10;yFICXVjvvuVbDCKA1VUWeL9nb5MuSxX0Mi6PEbjv+xw3AFdzVwEwAvfhnPFQFqzRezmkyglBgz93&#10;T9KR9rQ61Lx6/hTz4RtuOkskGExXmeaFd5FV48YxUIcBera7nJMue6TNVQXFiBu28zlzSs6NAbhK&#10;hfOpbQpQBqmr7NHWIy50R3jL2naQZiSgrfQfJ6KPxIokHc4hWshQO0RdRWWBN9fe1e/k3qBKLEBd&#10;LKFIG/cJBbdHZ+oEwLoThhvJJU0o90NGYSNgxuf5SPCSI9ldclwE7s4Z6j4TNUf3tMrRJVa7aAjL&#10;vAbZlJnwmOcOtJk8Hk5XuQcpdLGaTaSzGZpHRYC0hAhZRsrbgybX4MbhNpZRzuQ2FnHRga4F7AuI&#10;2k1bZtt6gLRhx2Jbym6cac2jrd+svtZzRl8bSHd6Jg4Wy+Akt+FZ1UqTaiYWrT15rYBTuIQ0WT5T&#10;qm1RAqUxXqukTr5+bR+ibZX9wx019h9fm2j/9Lkh9ucbB9mn99XYoDWTfQ9PERFWtW6GGji9CYIG&#10;abIcHt00LhigS58rCxsHUJuAO8rmrGuxS6641Aqgu2ZTZQeuDOOCMboUQnLK8JFQENVHD6qgO3bn&#10;D3kth+0G6i7LZzmjznKY5bq7o2typRCiubZ5oXVn3Wav3Ut4PNcW7Gu3l9zcnF1Cocb9uBmu6t83&#10;BWZOAt6QLvtS66Sz/OMnxJ6SHpdU+aXInAJgAmpuutxpNBQisINZ3WfAqa/HiJz9Xo2HAK97NHPO&#10;Y9F6yWVHrDd3NqmDCmlMRUuYjyNeZM3axO/12jYocqKIPnaUwz7cPLGnRMAgJconNXKhgbrKknZF&#10;szhpcRkNpQCua3EDxTFXQO9AFTg5vqFeby4Sv0TaF44Wk0kpJIsbf61j00JUC0XgZpdyA9zofhHX&#10;krhla+hmdpU4QNvjtGFe17i6xC1XkyMDt8RyNbG3kYBAWlktuJZZXHpCLxs8pcIasYOpnTfIJgPW&#10;2dSr42bRkKLzrE5yCqZThvFNT2rYkctqbCZga9g01VZsnWGrSKFXbcHneM14a1k1waO0RAKL2sbZ&#10;7JbxNH2GWRk3gmI8olKkyAVLAL460jTCxpEmL2gYZs0rqgH5LGvfudCGLMNytZ5mGeBNQbpI1RPh&#10;AW5faunPHhxh79890/79sYX2v7473/7lrmr71ZlK++JOqJRsBZSgIEUXvEjLv+g4p0JzSumxdgv5&#10;3Je60gX3srLRTDikyou2rLSLTl9ieRoDCrzcxEV5jL0M71uIp5xrHKcJgMoYPp9xb66viOmULier&#10;VHyzgYzjWqe5TWsJ3fHSIO3zzfQ0A7vvWOQp/uit9fYEZubvBBsbeUuJORUbVJ2bVJ0jsID79nNE&#10;XYD7Oh5Wcnl85Ykk4krW9/5Lj4Y5LuMg5rmdU+XciBuiauw6x5T6oQu+JwtgdZ3l9PjIfa7H7Y78&#10;rCSQL/IF3thNzkr4OgzIIwEjdpXVsc2nfe+7glAGOWsqjIKyYx2AK4VQvhRCUgcFQ/SuGg0E5lQh&#10;Nc/wGQiiZeeqv8PVQR3OF7nA9UgaIq43w7JKoQS4sU7Kz+42SgT1Tnf0D4JSWREqklQ4F7geZTV+&#10;cI2rBOjJ1d0c1SDxx4lgIBEIBBM4N4QT51jC9uBOKONyZq5F1LYz6obY6g3TbB5Ei0E1xZj09bYJ&#10;dUOtkg5wKWtK+szuY9NaR9MQmmVrd88lNZ1hjavH2ZxlI2wCqzAnzB9os5YMtxmLaFgB/D78+Qqi&#10;ayk3gDTROU2XuhAAFgBEWc4oomZ4rYJRUTW2Oi2s4WxbMdrWbJxha3ctsgmk0JUAvYwNB2V0ssuJ&#10;vFWk33ddMcn+/ESL/cdTDfaXR+fYP9xZbS8f6W2H2RbYi262oqoaUkUCsBpSqmfVkApkjQS4EDci&#10;QUOKHQG3doTVb19jt3z2loQ95cDlJq4NjqpvNc6L04FgY+MG6QG40kdHfW4C3GQPsYzSXeInpZD2&#10;CRF1iwFuMdvpBVyPuMygy1gPWk5DrTvyvnLGWtO2N9uzT+A/Ra3rxAuPqp2Bq+iaLPpKrvGoMfWO&#10;A5eO9DMs+6Kb/GP8lJNUWcAl4npziibSw6G+jVH3wqtH2nAe+ipjozA6yv0+gT9G7sfuv9u+dufn&#10;rAYebU+6oZnRiNdx0k9S5eQkLomAUc9JMXOVNnFvkDrJeaPUyU1cKnyeGmar3h2WeFrLrAFtV91h&#10;tewpu6kvuF+gDEoD3LpVLZbWIF6OCKFrHGezneazQbvp/57uzgjru4zkz3F8B43vMeJaLXd8IjRp&#10;lwTa0uLGEU9sQHWJzSYN+/U46D8lv5MhnI4L3HM0romap8MyJjEoT5530RHvWFI7saUYBfWcWGEr&#10;Vk+2dTR1hhJli6oz6GK72STS4Enz+9mMJUO9A7x8LaOe5eNtPBFyAI0lcYo1q01rKTVRedCcoW6x&#10;Og5wDlw83EqIshl2AmXkkZxLXxSNUZpaeM3iIhcTycctGGQbNs0k6o+0JZjPraHZVL92kk1dMZax&#10;EmQRus8T5va0R2+ZY//xw3aAu9D++eHJ9ttbhtnnN/WzSStGWhleVYXUsNpWoA6yGlBdGf10pYOc&#10;R4RVapxHXatRUPSd0jhIjotdIIss2b7aHv3+YzZsCsbo+gzIME5dZX1OnEzDOEgjPR29p3rf9J6p&#10;m+/rNxNPaRdoMBvXPidfc6oRl6xaAxnDlUIAN64h0crNhLOcbBiUf9bOKw/be9S46ihngRtGQh1d&#10;5QSsirC5oJZV6zuA921tO4Cv7MAlVVat+xrR14H78vnv3/vGiz+wl86zg5O9ni8/80Rynv24E74v&#10;9+vxz3B95dkn/c+/xuKjBx74um07uMXWH9xsy/eutxYkfq37N1nrgc3WwlnGY52W3MO+odZ9W6xl&#10;L1/fs9mad2/kutFadm+wZbvW27KdG6x5x3pr3r7Omrau5ayx5i1rrXkzZ+Nqa9rQbk3rOetWstJx&#10;uTWtarOl7a1E/jb7xGdutjW7+Hv5s/537Lzg7NK/kZzmnKse6//RzP8huW6yZv5Pfvbymq78v5v3&#10;h3Ngiy07uNWaw1l2KHm+7NA2W3Z4uy07yjnC88Oco9us5dh2azm+w1qP7+TxjuTwXGcZry07scuW&#10;ndRVzzm6nuTrvNZyZLPtPLrRPvmpi+ySaw9Z+9H11n5sg60/sMqOn9pkZz+xl3PATpzZaTtPbrG1&#10;RzfZipNbrfVi/g+ndlnLpXut7TLOpbut/aIdtvGinbaLx4fOHrDtl++z5Rdvs7ZLdvL1vdZyep+1&#10;nElO6+n9XPfbMl5rvmynrTy23i66Ypfd9vnL7OIzm+3YqfV25tp9dvb6g/aJm4/YNZ88Yjd/Ypu9&#10;9cgJ+6/Xzti/Prff/vzdzfbzr+6066/faev4npWfPGGtN1/kp+Wmk7bsxhN+mm84bs3XH7dl1x+z&#10;Fl2hFS77xDFr5Sy75qi1cZpObLczn77OfvGrn9vlN1yVfAY2r6FO5zPBZ8Q/K9s4O3jved+beE+b&#10;4vvG+9XMaeKz2nx4mzXz/jQf43d7cre1nNLvZj8/7wFrvfygtV1xyNquOmIrrj1mKz5x3FZcf8JW&#10;Xn+Rtd90sbV/8pS1f+pSW3vzxfa955+0P/7iHXv/zZ/Yb95+zc8HnN++lZwPcs5v9bq+/tZP/frb&#10;t39qv3/nNfvd26/aB2++bL9+7Xn75WvP2a9/9oK9z/n7n/84ek4FrvIFzCifx+Yu+frQShLtD9Lp&#10;cMd47JuJret5eMpnrjwOa2oQM1y2odMpLaaxUszzYhorWl8hF3w/pI+6pqXZ1S6c8YwXWEmSQZsr&#10;E/UMDSs/dJvTuGCk2NiXIm1Wd9gPThiFjIXEQy6UIZx24cKaKaC7rEaFXBHy6SzvOLbfRs2mRmGv&#10;boYusFZtqnvsG+lzTsdz/r1gtaMRVYr/S+JQGfjV6oS7vlhWMMnG+hR2MmkkZhnUKrrquZ/wmpQ8&#10;EgWkSXO1vjIDVTE9Rx1ddtGyI7eYU4QjfxHsHZ0MjzNzRzOy4ZC2FevKtvo0zRPtuy0nVZ7TUANx&#10;YgI1JE4j1JxS70ymnmxqHQWzaQqigmHWk9FOGVGpiDmrOr5p3zCARSqi9mJUNsXI7Yp0iLY9aF5V&#10;8/VaashJnN5E2G58Xxlz4yJOBnF5EQT/DCctobme8z29aVppmdfeo/VE7QFWRbNsGDX1xMYRtqBp&#10;uO1u7mNvfHa2/emrU+y3t46yn1w63C7aMNIGkLJ330bKSYpcrG30zqAKLCptMBAFMqwbiTpdLQbz&#10;jXliL2GTWkCq3Lp3k7399hu26cAOy6dkKsAdpQBrI992wTTBNdyMEzWx8OPvH72X8N4VomuWPFDv&#10;Twrqo//OEWIU1/HzhUXX6iyX0AwrlZ8yqXKZfKdoTnXfiJieUZAYVOOOtNtTLzyF2fnTiTroOTbU&#10;c3LHPtkUOWcUlKTKfB/f+87zRFzNcZ/9jmtyXxX5AhZVMg5ydVBnyuPHNahyX+9gWEk5JOZUYFjx&#10;+NFv0LiiefUEdfOlZ9SYwh6F0UYx6bJEBikdqYQ0j5RVS/Qt1qzShfaqd4NDBmlMIRvoCklHHWQA&#10;Vr/4yJrypU6wm5y2yKgnu40+Uh6DkN5r3YIudvAS7tLb13v6JG3vhTVuHAtFH6qoyY1kizgS8m6k&#10;aHPajufWrMEMLjSd1GCKG/q0uSDpAquGUu2abCuIjhTuJiGhuphPotuJK6steWqOSGLGcQpe7tFm&#10;ej6o4hJrK/28JsTrTYxx6CaX0O0dx8imhQ5we/sYRkE11h0f5SLxl+ejjQ2qHSf+B8NyATnZ7UPq&#10;y2YBdYK70YEejtxvPsCdgSCgJ68Xu12pzNO0zU6d1uTPqHHTlddEeRw2k0XZB5ZYI5v/erMpoYKx&#10;UXndSP4PLOFu6G1vXzfJfoa66YeHR9mZ9TU2vLWaWpE6la61mFFpgCCKYyRb+LyWVDkVTmKKDlD5&#10;P8kQPford0E33EbW89h3H7FR05H/8d6rfOric9xAuhETjnQ5NiXdloj30u2GAovNyxk5bEpxpfcB&#10;8BaSKifCejli0KDSomt3wggrN7mJlKjO9Y2CtTZ8T7M9iZ72jeeeSsT0qnEvGAlF4OaC2QUIoaus&#10;GlfA/RmaXJEvXmE37s8cuDCnkq5yQnmMYPxbwI3Np1xqpICr+jeOjNzCho7y9x+8x85ec3ECXMYb&#10;RapzAaf0uClmkykHbiQV5Fw9ggWhvfOUBVzunO6A0Rm4LjIQ+8mBqzoXmltUCMme1T2n2CMjIkZe&#10;Fzt82Qnbd9lxZntlltJIKLCgPuw7lcx2s0Zy2eZU0uV2Ladqcu3I1egnjHxc4ePdYd25tXEgWSUi&#10;r+SCsNfHLV/8yFVCHsaByO/igLA5TkuoqK0KOZKYpfnwpLmmmC3qecpfZ/0l4C2Z1M8Wsjh6SgsR&#10;mH1Ag6bilQxtcS3NotVsnR+3lMhB80jOitKtFgLelBwMVbcB3LgGM0UNp1lrmshaKFByLQfkw1la&#10;vQTwTOH0gk1VhjFbSsB18AJaAZ1/P4+NBAU0rLrBwFrIXHfvsQYb2TrCSqlv0038DDSp1jSOtC9v&#10;H2dn2ofa0vrBNoCbS/dVUzEVp0PswAW0LjrQrFY1rppSydHrWvbljakIXtW8Yk8BoC6IKpbu22gb&#10;92xzR0+ZB/riL69zE5tWjYW81nWuedJkdAsbN/YLlNNOwNU8l//7AsZZUgppJAT10deRiLrJKKoY&#10;oUHZOua4RN0Kom3FriU2cFu93ffIN+0dETAEXFEdc7S43mHuNLdNonH2tefoKkPCeIc57pswpyTr&#10;+zFz3NeJtq9T537gEZc5blQH/a1xUK7wIHfeG8dD2a+LcQWQv0d9e+PNVwBcCPKANKOIK8AqonLV&#10;SZhA8TCT1JqSCFx5UPnaEa3BpKnF3VEOFC4wiHpczXAFXHUO1YSQ9tJN0ROFkIDr0TZE3GOXX2xr&#10;923j+7tbmptAsrmvg4CRPE462GJTOTkjx3uqwyguaaT5mhKlyQA3pskpgOuPAWoK14k0ljBFMJyK&#10;aUBl5FZBM6mI9Dajg0wuhQonjfKmAOJ+AQSIfEQCeXwI84h2qfnalE5jKHskN6uGREH6rHksLKVS&#10;UuCFAGYeHeNeE4qsoX647WC8U8+WgrVQHkfQKCqEIZXGvcIZTaHRlIYkUYR4Xiet5Vw8V/qcDsuo&#10;PaIyh+2G4GAMpIpmKH2T1s2gQ8y/7xvmk6O1mQJuoQTyXLW4uu+c/rZ11zxr2DKF9JqONBlBCYyr&#10;XpA/etPs6klXuhRtbTGNpnLXtCaMKJ/RAlo/ANfpjQKu0xzVYebrYSQUwZuvppVsWmkcjWiutXLS&#10;Y7evkYi+rwzjGA1G4HrEDbxzgTc2pyJnXFzxAFyZEmg3cEplSc4WP7eyIV3WhvoiwFvMv10awFux&#10;bbH13ttolVsW2Rfv/5L96ifI+wJwtegrKyjo1EHunELHiPs2oH3n+YSvLOC+yhFoX2cc9BsnYNz9&#10;xXufOvcNHwfldog/NMfNIVp0AriibZjrRtKGOs7fZ3fQLZ+5xvqTPgq4RUqD6awq2roDxoeAK9CK&#10;uBAA4VRIgVYz0yikT1wo3G4mkC8SB4wLgCvfKXUVBdxIe0x1sYuvPm31q1ucHpl2cF4I3A7QOnA1&#10;O9ZdOdId3ZY12LRG4bxzrsV9BbCwwwr5GQtYvVmM9WkFUrm+WMIMQ/s6ajqHmeqwqX2tisdDoCgO&#10;moHBOcDrI/E6jzUX7Qu7qRIVTi+0rj0hLHQn7e0GUUKSuR4LeF31Kh3fCsY25QuRS85mF9D8vra0&#10;dbhNm1nOrlsEBE3srGVp9SbmqgJuEd9bxOy1GICXC4xEyXIA2A0AdQd45TwvJeUt4RRpu4AIEyJO&#10;kD4Xc6PoMWOgzUBLuxJywVA4yoUwrgoUbfk+T5UFWEVggbcReiPc5bnMgfcdX2LD2oZTH5IZ4GBR&#10;BFhT8J8lpE8WWdOZpYssRVAhKWY+M1ulyL5lXl3lwEv2GW54LUt3jJE3jIYkdFfm45v69N5rJBic&#10;HjvtEApCkSjvSyYBSars3eVQ1qiLn2yrR3CQNUlXVsHPr+0GUgvJEUNGd7h3+FYDhBECrnyWr/3y&#10;TXSVf+SGcUqVE4F8UAN9FHPKSRch8vrjxx24b/+QjQYh4vomA8ZBHwi45+7+woci7kNfT1RCzoyK&#10;IgORKnLYVR5hc9VDWRVRQuR4CvLFMWxr5H7RTQ6PADLNhzrN4wS4HwXesKeHtCVqcZMNfQIU6bKO&#10;7GNk8OaLrUV5pGYRF1WpsiJuXHAdRkKJJhfaY7qLnb7+rDWsbWO+R6qsmXAUxOc6PUYwB3ZUp7Un&#10;gRASPaY6al2NghR9tWYFZhFCgDFE0+nQB+dgojafccki6Ih1c/pZPRTCekYxjSyWXsqoZtmiAdbG&#10;usvlS4ZYG3PX1sVDfFt8E3PZZYxtWgFeK4SGpqVskafB08ipaxxmDW3VjHioYesH2uIlvW1ly0Db&#10;sLLKdm0Za40NldaKO8aOLVNtCinpkHrIEnXcFBYPtsFwjocuqbIqzjDmtlXMfavgHg8hUg6gFu3N&#10;a6UsqM7QpBJwMwKvJH9wmNv5QDah5iml4aQUWYuqPfIC2DQC/ZRM4ORwwZ8djHro6IkmOtl1NriZ&#10;0RJeUaoJ00ptUSLlryVKIjAoAKwp8ZA5cZ1mIdTGAh2+lq+0WeICJ2J0iAwKBWpAqxpYZnJKXwvJ&#10;dtx3StmW3n8dLbiWMXrcISTghmibOD0mwI3UR6mFZNca9wrlU75ok58sW/OIvPna5KftBjTkHLzL&#10;UAvBlxaLqpQbUM+ddVZCk20HnfD3fhoibhDQ55IvLtxekJs6v61REKmyxkFv/YBVmwD3FZwe1Zh6&#10;HfA6cKMDxofmt4G6mJX15YgMFGEVVT9SgAAdUp7K33nga1bbMNP6kDaWEXXl7qiIK/AqTc53T2GB&#10;N6EGRgK97Eq1ptKFCMEQPSH2B8NyiQIEXHUInass4CYRV5FUm+edgBEjrqKuaI/F+XbFTdfY3JYl&#10;bpSdCjeAjwJvQr7429E22Wqgmld1UhDRE3k1rx5OTVtLs2QRkWcptMNm5qltAEcb4JuIjs0L+lnL&#10;or5+Vi8daJtah9n25SNsB9Fpl64839M+ynavoBO7YpjtXD7UtrYMss3LBtgmzvrG/ra5eZDtXVtj&#10;u1aN5GsDbOdqvqd9sK1t6m2tdeW2ubWfXbR9gu1aN9LWraiy9rYhgJtZa1uVbVtdbdvXjrZN/NmN&#10;7SNtyxqWW68ZzXb6atukiL2R7fQtpLeAOU2ELlJEhos8CYCv273IqlvpeutrWvws8zfAmsJKJkUN&#10;XMgpWIZdKtvttbz6qjNNtvpgrfUllS+FNKGasEg1LamxQCmQpoi26cBHTp4zx+W1LHAViV0hlIDX&#10;ARzmvPn8XXKDLKazrGXbbhYXQauZvtLl3K19PsNNjNHj3N0tWkOa3IUJiG9tCAvB8gBuV4DbVcB1&#10;XfEYy9POXEQHhaJAtsoNI6l1i7iZlPL/LkXuOPngCvvRC3STn38q6zv1ccBNWFRJxH2bjvLbirha&#10;vQnd8U3muBIYvISY3j2nVOMmnlMQMIIDhkdRpb06X02uucCNXlPZ7wn8ZH8eI7Q6yqTJn/q0VEFD&#10;rA/eRyVKkbVmAwAXjocdJKDGEYpa8XL1d26vTli9GQX10bpG4HXDtmBdE1PlIIp3z6nQkFCNmwBX&#10;jamkzu3KOGjT/h02ZBIib4DuQoPgrXxhN7mTp3JQkyTbCzqbokfguoBeaT43ovQYTMFrutv4sd1s&#10;8tgimzOx2Jrn9rZlCyptecMg1lsW2dzpxTZ/RpnN5SyYjRgAFc8irg3ztGy6j61c0tfWLu1vG1vZ&#10;X9s+zLa0DbbNbWyPX67DMupWgNvS17a19bd964bZkc3VdtHu8XZ0a7Ud2zzKTu0aa5fuHG1XH5xs&#10;Nx2bYWf3jrcTm4fZZTtr7Kq9E+zavRPt2j3j7br9uo616/ZMsOv3TLRrdo61qzgX7ZpqLVAih4ja&#10;SEpdTHQpRurXh0ZVHY2vum1sKcCuppgIm1GzSoAFrIV4QRXgCVWodJhu8qSmkXbJiXo7earOagFx&#10;d/ykShnvlKh7LLHARoALFznFiVc9Tm0OrwHi/BBtBWI/OVHXU+nQqBJwi6dj0YqYJJ/33z8PsuJV&#10;A1M2RDmG6F3USdY61LB8XE4YniKLcirTODGnpBJCceQEDLGnQlfZt9QHk3RF+ZTUSXS4NZoqkjk6&#10;Aolu22lScfO57Vt3uI3N/4nTo/OUNQoKPGVF3TdZ/PUm46AXcb94mZPsDqKr/EKgPJ7/KOBGAMdU&#10;OQfEucCNtXA2YvN9Tz58nx1heN2LFKSCu1cRoE1zCrUfR0D1CJsANvdEfq8WXWtW6hE3ALdjE31S&#10;48oXyt+U6GYRu8rqIgbgenNKwKXOzUNIP3rmJCtGv6tInTVF1991Qcrs3cYcgUEUOmSjbE6d668F&#10;mqPS/zRu/sMxVasXAZ+Ud039ENu/Bv1pwwAAOMxW1vW1ptoKWzq3G+lyd6vjuriWM7e7LVlQYfXz&#10;u5NOl7ECs5u1LuphK9kXtKq+Dx3ZfrZuGWAmum5u1elnO1cNsv0bhtvxHePs0n0T7fS+CXZ691g7&#10;w7kCsJ7dO86u2T/BzuwabSc2DrFT24bZ2X1j7Uqen91RbVduG2lXbBlppzcMszMC/8YRtn/lQG4Y&#10;g2w5qfgidgoNWkYnlRo2Q41bRm09ghS7kVRwHAAuWUotTO2axo0xRf1aiEih0IFLJCIK9+N79x5Y&#10;bCePzbPtxxutHxzoYiJnsVwuHLB0iwXScCTfSw5fR4tbyFVyPo+0gFgn1sFJ42pWosvVrlz8p0a1&#10;QjVcNMcqR8AHkI0vmZmakG7vq+0ZzOCjvNInAMzX40ZDv6LHzTCOyzBuS9OUkgtGWjatcnsMHeUi&#10;GlNFUB69q6yjhWXcPIoU9TUSEl95JzY2/Hwnbr3SfuUey51lfZ4mhzo32eSXdJ0T4GokpDQ5sa55&#10;A8rjy/hNvayIK6dH5rm//hGLrc+5WRzjIMY6nSKugHpBxL0wAkd1UKx9vdvMefyhb0CvW2rdAW6x&#10;QEtqnAa0ctz3cwFgI3gjcL1L+7HAlW1NGKpH4KrGlazP9wdd0FUOa0hEeVy8oslKGcinoi9z3GgQ&#10;xPnZyBuEBrG+9eaUc6Y7GlOdQCxBhAb5/JwZDNiGQPqvxRB86dw+tmJ+pa1b3M/WEkmXz+vBc8Y1&#10;i/rYWoC8ur6/tRNdV/C19iX9AGhfawek7dSsKxb3sFXMPdc29rHVS3oBXK6Nvbny9/H6usZepM19&#10;bFVdN24OFUThvra7faDt5RxYM8QOr6uyQ2uH2uH1w3g81I6sG2LHNgy1S7bX2JH1VUTgUf61g5x9&#10;a6qI3NAUieRN/Bv12L4uXDrYZlBfDwOc3XDbEHDTRN8e1Oe10CYbd8yzHhrzANAMDoxqOqXaMA7n&#10;OHA5xcgBWzfPsOOH59qBky02nLq2lLFPsde0SVTtAGsHYDPQBhMRvexsQv0bgBtr3yioV1c5hRNF&#10;F5pozTDUfvCjZ+ymz3zSBpJZKeqqpBIHQLuq0nqPAGwkycjSVba2KVLsNIu8nXQhEsw8antGQEWM&#10;gIqXTLDSxsk01wAsp4TUuHQFPwMEDG3s0xoSrUfxDQwbtPyLaEsTT0KD9Vcfsnfk+PhMR0c516qm&#10;Ez8Z0L6djbghTXbgMsclVXZTdJnFEXF//VwA7lOktudoSAm82WjqwO3sdHEhcF0FFBtWoaHlEfjb&#10;X4UpU4uUT0woGjYBtBGgAu+F0bYTePkFZ5tTPhJKVDjOD85dPyLghvrWgavF1hIZhHGQd5WlEiLa&#10;lqMcatm02tJBIeTeyiGFcp1m8JFyuV9QCfm/qVpIfGTpcv8mcLmDk3pl2GE7lKg7FyndIjSxjTNK&#10;rXG6Tok1ziy1pbPLrHlON2vSIco2z+P/NR+uMTuCVi8GmHW9bTVnVV0v26LadcVQB+qGpj62cVlf&#10;Ii1p8rJ+1LX9+Xp/29Rc6WdLS78kfQbAe4iaO4jIm5fxNc6Wtr5+tvH69lWDbb3+jvYh1LhDaGjx&#10;nNp44xr+nVVVtmZ5lW1eO8a2b5xia+E/L6L7O4JoWq7oyqw2s2Cw1dBA27x3sQ1fjk6VUU8KK9UC&#10;AZdrWp7JMoST/3Bjtc1FOHDy2CKor/U2knq0jNpWJAWX62UjbAdoBVgHbQCsXwVaSfoCeOPV02Z1&#10;lQVcZs4LNy+39954zV5+8TmbMAfhAWmz78kdxGdDnxuVW+5IksgtFXXFaEsDYAevs9rkmJn4K2eI&#10;uhlm6BkAnMGQTlG3GPCWwpzy1Jy6tlTLybjRiPElhZCA22PnEisn6i6+ZIu9isggV3/7cXWuom0u&#10;cBVtdV4HuB5xOdFX+TduiO5zXID71S9+KOJKvpdb434ccAVgT5Vl5Yr7xcP332kzFk6xHhARiuSn&#10;7KmyUmR9uAPFLEbdC5571FW9m7s/SAJ1dXTVNJKiJ6wfyabJsibJmeH6KEAOGAKuIi6NqcohRL09&#10;W1lV0h0bzyCmz0mTHbzh+Kgg2tOo+STbHF1540VMTwgYyQaDmCor4qrBlkbYPgJP4npGOA1zelnr&#10;vF62tq6/ra8fYOuIsGuJrKuJuO0LK619UXJWYgDXvojo2tDf1tARVlRd3zzAtq8YYntWD7e9a5jN&#10;rhjkDajda2lcESH3ctXZB+B2A0Cdne2DaFYNtP1E171rBvF9g/j+wbab5ztW8zqp8GEIEIc4J/dM&#10;tmO7J9kBHu/dOsb2EIEPbhtnR7ZOsl2bJtrWHdNtxabpNp3oOoKOcB/AW0J0LaILXYn4YB0Rt5Ym&#10;VjENK23d87rWxz2SvSnisrcWUI+FgHH8+GJrpS4eRjOqVMDNAaxE8p0B3NGoigC+ELAR1Kp58xDV&#10;FwKgLnS4Z61vtrdefcVeevYZmzB9cjCNU4MqWXItALtntquDkjlu12DwFzdOREuhxOBAi8EQh4j1&#10;JiINNa8IGc6iEouMcZAUQvKcKnNl0GIrQ5NbQWe5194Gm3R4hZ0HfO++8GySCgeShYsMQrrsjo/B&#10;slWPk45ywppKFn894o0pb06RKouE8f6LOcAFwEmnWB3jqAIKjKgLu8fufOGa2w7GlD9Xffvtr9tX&#10;v3CLjcKupifFflHoJGcAcErNKdwwPi7aZptUOStI3Ngr1rkupE+aSprjXghcjXmyjalc4GbyrN8w&#10;os3RfW7RKmlfYdwfFOrbGGXjzNaju95YB244Abi5r3XUuGqsqcbFNWJcT5sztactmtbdGmYQVedU&#10;WCvKmFZS5bb5pMELSaEB7HIBFzC3zOdrgHdN4wDbsAxQNNGcaqKmbSZq0pTavnIITakBtnUlj4mO&#10;ewDrXlLhfaS5+6lP928cbgdUn24cxpX0d7OeD+VrAH/9ILrI/WzH2v62f0sVAB1q2zcRMTcOsvUb&#10;Bln7un5skB+ADrcSQXx/SpzBtpB/azKNsUHU1/1Yc9IbbW03omcpWwRKl462cubLSxHat+xisTN1&#10;b4o6WNFW9W0BqbLSZoFXro4jSbePn6izuasnWD/2/pRRmxZ5F/njj7rMHmV11F3WjFdX6uMU9XFu&#10;+qyRUobGUFeIERPbl9hPXnrOXvjBeZs4C8UQK1Z9l5TWbQq4MOaSnbmoyNwQMBAyhidA7hKvrgaT&#10;2F4n7BmCwdeF97cLQagLZJoucMy7yNFSc11qXa0i6SbwYtPaY1edVe5rtGG7Gu3+R++x917qAK54&#10;yG8CYAdusGp9C8FOFNJnR0EANwHvo27NqgaVgKt0+f0Xs8wpCBjR4TE2pSKAL5DvRdO4D9W7AbjP&#10;Pny/XXvmhA2kA9xPHWWlIw5YfbBpEIRIG+vZGIGzzx20oTE1Bm1qDY9z7WsENNW4OcB1T6HciJsz&#10;CsrziJtnvYaQKgLclC+CQojgu2RoUklUH/S32Z1ARHcBOK4WyU2RE9B2gNo1uSKKuN2nZtS9bdB4&#10;gMv+nLppPUiREbhPL+eUkTaXWwMd5CUQJepn8XhOd2ukUdUwu7stre0OkIm6S2E8AdpNdI8F2s3L&#10;B9umNkZGbTS3Vgy0bQB3JyeC9uCmEXZ0W42doJN8bDtNKK4naT5dTIPq4t2j7dTeMXZm71i79sgU&#10;++zpufaZS+fY7Vcsss+dnm+3Xj7fPsf5wpWL7bbTC+3W04vthuO1dunBOfhATbV5y0cChho6yMNg&#10;PsHSYvWHTgX0xVo40Ov3L7TBgDQNcBVtBdyk1tVuIFJlRPijmEELuJOZOffH6qaYGjcDAOP4J2lE&#10;Jc2o3BNHQtm0OAA4N4X2eS9+0bJt1ZqSmuUL7MfP/9B+eP5JGz2NHUM0Jt1/TBHXwSthfUKB7OTo&#10;6VK/Dvtdl3qO4PgS7MSbyiOvJJmM+rSfqQvccmmAuzAi6kpnXZ1l7Q4SeLuRJvfYs8T68viWr30G&#10;4GpDvfyjAG0nsYEiLCnyD2hKcd7E5kaSPp/hyqLVZX2P4qt8r3srywnjZxyPuOe+KgJGB3Mq1rgP&#10;S3NLRD2Xq9MFzG5t81HEiwDcp9H2fva6K2zB4pk2kIXLpaS+HfuCoqhANEelxABaHWRds80oPvxh&#10;h27B6MT10X2q4hoSzV9DqhwJGFngBq5y1OPGrrIIGGlUQpsO7rKKEbBjwvpFrR5x4Ia6VjWtbhK5&#10;QI0a4dxrJGD41UUG1L9hTWhqXCXNqUpqXIgWiNibZva2plk9rXlWBVcACkgbAWwTC6ubiMD11LoN&#10;PG5mFOT17oIedJOpeet7MOOt9LNqKV1ljgMaEO9Q1CVt3kvzaefqQbaD9Hg3DaiDm0faoc0j7MB6&#10;HtOAOkQ03kcE3bOqn+3jHF430A5xDnIOrCICt/ez/Vx3L6+0XSsQAazoTx082Nbxb6xaCckDQsdU&#10;ZsBDW0daN41/iKBFy8ZZOenytPoRtuvoUhupHbXYuBaEUVAKfayDFhJ+Id87Ft7y0eOohVaMsX4Q&#10;LzTDTZPipiFzXAjW7HO+5qAErAk4Q1dZXeboPxVqYAG3UMCluz1iWa29/MNn7Pz3H7fqCXCxZRgn&#10;wYlosL5DKBew0Tc7anQBqiKujrTXWsEZ9Lk+IhKLSj5UdJrzZT/LPDff57mTLB9vZ21XKKbDXUJG&#10;UMZ2enWWK3i8B7nfz6E+Jh3jHD5yrkWNW9yI3picmC5HB4wI3CRVZpPBC0TcB2BOqTmV1KiAVYAN&#10;Qvms00UAq2rYmEZnbVtDhI7PlUY/iWvkFZeftErGOcUalSA4z0dE35XTRSmHn4S44B9+paVxzpZD&#10;Q8wjXVE07FivqU3ySPhUo8r0DeC5a2MkYKirnF21SaRlDOQzXLdoLbBVOzdZ/7HcKbn7+iaDIKh3&#10;wbwbmwff5qyQIDGAy7pyxH1AYZF1HoN7rct04PoiMwko+iBl7GvToDHWTqdDO7evNdT2AZR9rGkB&#10;IOY00lluosZtptZdRkd5Ka8t43nbYmRx9f1sZQNX6tx2wJo9dJVXcdYA3s2tpP3UvDtoNO1YrcNj&#10;zj6AeogIfISZ7VHOxdtH2ZENVXYRYx/NcM/uH2dnD3IOjLNrj06wqw+Pt2uOTLCzhxgRHRrH/Lba&#10;TuwYYyd3MPfdOdn27pxgO3bLRnWGDQC4RcvUiKLT2jASMgakkYNLbDgeVSlqWU+TFW1FAXTgsi4E&#10;QM/CCufwiUYb1Tba+rRPxuqFGlcuFwDv44CbrWkvAKmzqy54zUdFpN9dSc17L5hg3330YfsJzak5&#10;C2uTbRYA15uWullLjKKGZtyNLCKG0mJd3QwhCOtFgXSvZS1Lg/pIbRv3CRUyGnKfZSdf8HOSJhfi&#10;76xdvQJuETcaGd2pOdWbWnfOoXZ7kV1A7z73dGexfKA3vo2g4E14yW/IXyoHtIq6SXPqEY+2WkGi&#10;dSQC7vsv4PKoiOtc5QDWGHFzQdtJDSTr1lyP5Y+wbX2G9Zqn8JrqSapRrogrPm9Y4hxT4mga3lXm&#10;aurYCryhu5uoN+R0AbjUeHKVR1KfeLSUj5AG7BwZnMsr2V0ewzhIA3hf+iXQurN9wpyaVs8IYxQN&#10;B81845oRH9AnXkTZyBt8pnx+G90oc7yRk58Bn6Lscmrtug10zXGoocb0sGGTelj11G42cVqZTZ1W&#10;ajMgW8yYVWazOfOJtIupaesBaxPsqWZGRs0OZMBb18/aGBG1MhZa3sioaCkHsLZT966ksywgbyQi&#10;bqXu3bm6yhtWO7B92a6oC3gPaMRDnXsM4IqEcfHWUXbZ9jF22bZqu2rPGLsO4F5/eJzdeGyS3XB4&#10;on3y6GS78cgkiBqT7Kp9o+0q0utrSLfP7mAmvG28ndw2wTatn2zVWLOWouYpxpKmtKGaUVGNbdtf&#10;Z1XLSZGpfX1+6+MguUPwQZZZOel1M1Y5u44utoHLaGqRKpfBT5b528dF3GwqHDvLIcrGmW4WvHHW&#10;q3pZHWfmqWXzx9k9991j77/zlh08ut8KJTQQ/VEjQn0+tPCNG782P2o85CWYNLlSd6l5ClB9tkuH&#10;WZ1ljYfiomuZo+fjWJmP42OhWFNwox24WmAWQKs6VzNqAVckjL57Gmz8xsX2+CP32rt4TykVvlAV&#10;9A7MKs1uBVxF23e8u6zvS7rKOglwxZwKwE1S5aSrLOBGtlTsEHeKuAGsueIDZ1JdQIX8DiOkZ7/7&#10;oB06utMqkON1Z/RT5A0pDl3mlI5+SZK+aabLVR1nzdhEc/SU1GtazkgeM0j3zQNaWhwtaTTi0Qlk&#10;ch//yF8oHtmzxqXWgLZrsGjtVsWuHO3TDWtI4n4gpctKkXJ1uFk7VjXHsq6NiRIoJfKILD2paR2w&#10;gcIpA/PUJEQDKKEm0FmeMr0XkRc/qKmlNnMKZ2qJn1nTSmw246F51LmLqHEbYVUt9dM7icJsm29Z&#10;0sda6TAvX9oP8Pbn9APINLUA8hpoj2uakwbW2ibmuox81i5lrtvci/ERqS9jn30A+RBd5f3tA+wQ&#10;gD7C42NrB9qJdQMgWgyyizdX2SWbhtrJ9YPtCK8fWTfIDkPSOEDD6iCNrYPrRxDBq20LlMllK6tt&#10;AgDti4tjN7rMZQByDtF3+/7FNgTSRQrWlOpaHUVbB+5KOLw0tDYdbrD2vXNsyMqxNoD1ISUCrhMw&#10;klQ5swWrl3DSsI48EruutSOV9nmuvqY6mGua749Hr/vfR4MqH3OBqz99g/325+/arbd/xsoGEk2V&#10;KqvOVY2rVFlqMvVIVHLpxiwGnz5/Mj5gFJRBgyvzgrRMDBgHJakxVEdqWaXHLjLQLiE6yk7AYCxU&#10;5DuE1DFPFoAJuN23L7BKGlV7rjvBSpKnkeglEVeNKZ2E3viUHwH39QhcGcWJhBEIGALuS9+9P0Tc&#10;pKv8QeeucpIiZ2vcYB53jteiZavSYVmxRhXQhaBN/jxb+hAY7NizwSpIdbvRjCrWL4Y7mcTlGn4X&#10;4lgYnSHSk5mjOXh5LYfuKKeJdA0AAcAaAUkMrbumr5bwHbga+XBwt/ATQRxE9EqTPdLGNZtoNPP5&#10;WjoA11eMhIVeAm7ckOCG6zlps/OQlRVoz61nDQJvMtaKJuX52vEjSqf8jrFL7QOAZ9PAWICx+GL0&#10;sa04U6yGr9yOwGD5fA6+x0tm9rA6at5GxkWtiyE+LCBlpuMsACt9bgW4LYq6DURbGlYrEQ2sgBix&#10;ahnd4Lahtpn6cyujou2r4TavGcHYh67yhlG2f/1IO4irhCLvgbWMhUil9wPaoxupeddR71LX7qGu&#10;3dXeB5D3tm3LAfwKRlatvWx1G/9uK2k7M98mRAv1/LsNLcNR+oyycWw+GLJqivUiNS6DzjgXr+b9&#10;RxqsiudFADrDtoMimFYCrUj3et5j6SjbQ5q8gBHTcBwkBzO6KaM5JSO4dCBZ5AI3+1gAvbAGFnDD&#10;EUFD35tm5YeuHoVJl7sgg9x+yWH74L137Jv3fs36jsKfS1a93qBScypkbcrihhAMcryn9B5nm1Ay&#10;7AuzXAkMuvL3Crjyncpu72PZWKLJ5Ubk60hgUCFTTEvwoLEXGUFvpJDfwCvql6+9mNS4ORrcCFqP&#10;uIjmvcbNjoKiyCBhT738+LccuGpOKVX+INtVfuAeQ973McD9YkdDSmQLbfGL/soXRlvnN99h33v4&#10;m7Z28wrrjfVMtwlQHrUyErAKuAXMxArozAm80SUiNQkw+2rJ0LDSxgP3V6ZpFdRBWQ2u7phsn5cx&#10;XFctdurJG6LtbIqw4iZHKZ9bs7IXV8B18GLRypsYI667ZwDcbHMqsqcCcKPIwC1i3fEiOCU4Syrh&#10;VSeRNjkFonRqyx4LvLth0TMKHe4MLGQWoYVdBmhXofZppd5dhiJoJYKDFsQGLQsSoUGzg5aIq8Oo&#10;aCmvLSXyNtJlbq5T5O1vraTNbdAeFX1XIxZYh/BgY/twiBQjbMsqAMysd+da5rubAMuWattHaryf&#10;NPnIjtF2nA7z8Z3VdsXhSXaGVPmKwxPsmuOT7OwRaJFHx9uVxyfalSen2NUXT7ebTs+xT11Razdz&#10;vfrSubb7cK0t3THT5u+Za2M3z7IKUuVyatwFbWNIR+ttCDVvGWtKSpjbloSIWyR3CGiQw/BqPnhJ&#10;s41dM4om1jirItqWA95MTn0bwVqkqBsA6aD06BqukZQRIm8mJ1LrzzlwiXZd6O5OW7OUkdDz9sQT&#10;37VqOsvurx0aVB3d5dhZVgSWmRzXKoCs0Y92NGluGy1aMTXwlSTaahD25WqGm48TiBRC+axmyYc5&#10;lq8anwaVqI9adF3OPLcnTao7HvyK/YLtfSJhqIN8YbRNAKymVbLwSzVvdL9IhPSKuPeFrfS5wJUe&#10;F7eKB+/+QrYxFWe5irQiZsQa12e1F4LWF2An9Ej9OVEeH4Py2LC8DnkbwNUGA6mDtDJSYEVgXoCj&#10;oRwhClRTyClCUVipM6eDy5zTaY7SPsAl/qn8g6KXch7eUl00q/Poy1GkFWh9i0EScSUwEHuqAOWQ&#10;gKtax61d4zgouDlG1lRWZCCiRa6UL4BX3GSlyKpxXT8cgFsgk3JOishbwpaByok9IGN0t0mTu9ns&#10;qd1t/vTutnh2T+R9nNl0lGt70rzqaUvoKCvSNtOcaqbGbQC09Qt7WwNMqkZOA6lzI9F3KaeZxlVr&#10;M1GbiLiSWetaIu+6lUNhPA2yTeo0bxltezZV227OPh4fodF0GILF4S2j7PR+QEpd+4mT0+xGQHrj&#10;RdPtBs71F8+0T5yYYjdcPIMz265BmHDloZl28sgcW7xhjE3eNMkmb59pQ1ZPsm50iStQ/ixdNck2&#10;7am1ftS93Yi0pYBWEVcd5RIiUbl2D0Hg2HGywQa3DLbZLL0eAXBL5HThrKkkTS7Szh2ZoPNh92tM&#10;mwNYlTJn0+actNr/LMAQ2L3+BbhaAla5ZIo99PAD9mPAO2fxvA7gurA+jIQUcT1tTqxsugxjHKQR&#10;n0we5Dkl+yAd6I+qcZWC5wVpX1c6yl21xAzTga54RRcAXDHFVOdKPOE2rYBW46ASbijX3PVJe/+n&#10;L3TYr16QJsfIq524CWgT9wuNg5KREMCF7ij7Gs1wO0XcCNxzIeqKjCFNrure3LUk2RUjORpdpcta&#10;TyLgOsBhTj1y7h6b21iLLSurHUmBBdxCPtCFirSycGGAXeBHJG8aARC8RT3Tke2L27+IBK6optRU&#10;s101E1STiIQRF1tHLa6aVX1oPigCawRQoS0GOqRJAjAEDNW5pUP7WAqushM3tDpTRI5gju6MrByq&#10;owDrXe9chpSaaE591PhHs9vQkBJwZcPDz6iMQmKKFH5a5RMZDU2ptNGTe9jkid1s5sRSmzuZ5tSU&#10;clswpQyCRqnVMdutR/TeOEfjIXWXqXFDo6p5MWkzEXepgEvqXL+k0k9DPYCm3m0gAjeTQreQQi+j&#10;3m3l2g6YV0okwHUFKfUKonNbs0BOlCa1bkGo0MRpgNxRD6VyMfXyAm4Ctbw2s3mwja4bYCPICIYB&#10;ziFogHti7dodXXB3xPA9aFBVIpAfxBx3JXtqV26YAUljhPUm6vaio9yLurY7ovIKIk+/5hrbfGih&#10;te2egR53sDXtXGBDqJMza1gb4jWu9gJpa0FiaeoGcRG8irx6nF27CekiAvkC8EYxgjyYtQSseNF4&#10;u/3LX7Cfv/k6pBK017qRhx5I1q7VU2UyN73nUn3JBDAY+kkaWEi0lUWr2+Hyee1CoOkyg9ktEr+Y&#10;MivqZmQch32N5IrqlsvCpht85QqA25vGVIrs4jhCg18D3FjTao7rs9tQ3+YCN6bKirQaBTl4Aa54&#10;yr47KKbKWcrjt++xc3d9wc/DgNc7zDg1dgLuR3SPsz5TDlw2GwDcR+690x6Gqzxj8QzrBXClxXWu&#10;cgBtIdSxFEfXwmn4LE2je8e8N80vyTmjU/jFqQb25c4RwGHWK7UQv+hCmlYFODXmVwFiKX1weCwY&#10;wOlP6tuHDnMvuog9kHb1JBKzYjMvU4DSpckGTqHZIMeMAFxvUkTgitgRx0FByueMrTAOSppmCXC9&#10;HvIRkAAcoq5qXAGXn9ONzal7y7GqqcL6ZQrC9FrcKxYgpm/A1qVhVqUtmU7EpXHVMJOZLtTIpUTg&#10;pUTjFoQJbaTQrRoPEXmXQ5FcgfhgBenyCphVLYC1qQEQw2qq51rHdQkgrqdptYRoXM/XGwFzI7Vw&#10;UwsMp2VDrLmlypavGGGr19TYilWjrI2zHA1u6+qHMTRzAAAxX0lEQVQaa0GX27RuDIof1DXNuG40&#10;VFkveMk9MDGvwOytEiuc/nSRB2CGPpzadizrSpbApjqFfveqzaNtJ5LDVWiG5ywbbsMQHfQHtH1X&#10;jrPpEC6OXlRvs/g3x7ePhvzSRCNrvJUwx5WDY7Y5FQAbI2u8egTW94kpFdhScXzUqaEVxAiu4wU8&#10;XeaNsks+cYX97hc/txOnT0K4AaQaC8Gq66A+Iuvkc6SGqPoq6q8UUq7l+7I17Gukz1XKjLGh63Pp&#10;V+TLHH0RnOV6bj44PqbpKkslVApwu1HfVmByV4G3cjduIPKe6rO/ycr5P+3BZvb9115yoL7zPE0q&#10;zoXA1WuKuHEclERdoq3rcXF5dAcMGaInqXLCVdYcF+CqxvU69+4wxxVwI/kiUCE/SlTve3NDd1lz&#10;4Efvu8u+dvdtNnY2TvZEUG9MAUClyvJhSgPYDLOxjEjdAi7sqhQKjbS/BoAdxLoCZKXRSqGpkVNO&#10;5AiEDCxaC9w4DtAMA7zYsxYA3hQO9oVaRUL9m0cDK4+7bQHAXb9lo13zmRuJuMi8QsT1lZohVdYc&#10;N6bJ2S0FSs9zZriy8swlYfhsV+OgMMPNl2RRWYXMzQFvPj9vhlq3gu7yMFwwJrAaZDrKmvkYhy/C&#10;0X8pnlBtuF+0UNe2zZdyiCunlXlv28K+sKhEi0QtROq8FlrkxqVQF1uYnbYyAoIcsYv6dtcqGlOc&#10;rdLs0qTaRJ27EaGAzlp4zmvCWY9QYbO+h9e3rB7G14eRVg9HYECKTardxtdbAPM0GFL9lgyyfjhh&#10;tLTU2F7+/MH2/naKzvSN0Cxv2zzY7tk12J48PJjtA33tncuH2ttXj7C3rhtvj52qtsPQKachxh+N&#10;KfquXXNt39H5NlSp/a4ZtpeUWeZwJRIFbILtlENddBDniAqy6XGIzHFElK19Y5qtVDnUwVINyY+q&#10;Cwu011y8z97/xbt2x11ftIph0BTpfbhRvjrLRNtC3E+KZf3L8eVyyq6c8iiRPWNI1bralhhqXW2o&#10;TzMOKqLGLUaP68ClOVVEWVDGys0KIn1PSoCeG2dZbxajVVIK9MdwYBTrSA5dfdDefeVZj7jvYtmq&#10;ZtTbdJiTbnISed9lEXYWuID23eeVMlPfPsscF5dHbev7yRPYs7qQHntWAVfWNQJulngRCBi+G0jA&#10;JW3+KFF9LuXRu8tEXAH38W9/zb5w+002jG5xb9KPYoE2AFeg1SmS7hFwSpHhOkh/PQFuSoBVa17R&#10;V80s7oZOi1RDKIrq3YdKdjYdaXMhqa/7KnOHVS2br3qmJN9qJo21x5983P2mtDsoDdCl5RVrKncN&#10;iVt2xtUjQUSQGMJpK16w0gkEDIE26oU7gCt9p2p4zQND4427dWZspQ3ENG4EmwKGTetJ06rCxkwt&#10;t6mqd2lQNRBd1Zxq4bQC2BZOK6Btpd5tJdoq4q4i2q6GmLGGIyHCOhpUW0iBd8Bq2geA9wDKQ+ug&#10;FhIBT20f7+eynZPsFASKUzuZxUKFvBhixSlE8pcwo72YcwJCxrFtSPv42u7tY+3Avhm2ZdccFDbT&#10;bHADoobmKnti93D70Y4ye+tIhX1wpo/9/oZ+9qdb+trf3drffvv5AfaPX6u2f71/vP3rgzPs3x6c&#10;Y7/7dqN95YZZtoWR0lXHF5BKjyT9rrSLjtVaOxTK3oyQJOvLALJcoEb6YydFkIAcyBadvzd3hER9&#10;HGpkJ22os4wTx9gNjfbKj1+yxx57xAaPHek2Nprx54usI/LOcDIlURwRHXQZQCTWGcjnRdwBEWp8&#10;Q71sc5Pt9O6y6U6PqKOQ+RUtpQnFNoNSwNud2l5UzsEroXeumWQL9y20ugMLbNq2ybb7inb71C1H&#10;IFg84ruA3sEkXcDVPiGPvDnpstLk3Ij73gsI6xEZvH7+IUCbmMUlqXIQ0l8IXE+PA90xl0n1kdE2&#10;0BxzI+7TGKHfdMPlNog7Vi8iTgknrUgkkQEfaAdoiLKFPE4O6bHAS0qS5heWig0rNXvkVSxnDKJt&#10;HnfHLLspqxSCPCEShYbrHO0P0qrNAjUj8JmaPX+u/eC5H9gGbDvzGSlltD4kgDYugYqb+/xG4Nrb&#10;aMHKvxe4qglhJJnp+lEE9sf8faRUiTVrsgPI7VjVeJPIAmL6cCRik9GLTsDKZmJtf5swqzerKnuy&#10;oKuvzZtbaXXUtg0aBQHYpnCWIbhvAaRtpMcrGqlRGc2s0AljoXbAu45UeKMsbbhuo6bdSwQ9sIoD&#10;MeMY89eL6DBfglD+0m0j7ApYUVfsqUFkX2OX7662y3aPsEs4R3cyRtpKhNw22pbTiJrJ2Kc3NW3N&#10;rF5208o+9sz2UnvjolL78+0D7c93Vdk/3zfG/u2xmfZfT86zv35vtv3l+7Psr4/X2r89vcj+88U2&#10;+7dXN9s9N9TYNQeH2k2XTrPPnZ1ln796hm2F2DEcu9hSVpNIZODb+MJIKIrnPwRcNbEApMzkPgq8&#10;3pxiJKQ6OVnBOce6UmOXoZ994LGH7PyzT1vVZLrBZGGFAm0wXUgEBzQyJToQaOW1rIVu4pvrfdPO&#10;prCdXoL6jAT1RFxZtKaR95UB3J4I9/vSgJuyZpqtwtFy/a6Ztmn3dIhHDXbm8ka76KK5dvXZBvvM&#10;tWvt1afutl++8pS956mywJukzLlHnWWvcT3iEp1liM4sV3pcpclZ4Iqr7A4YMovLGQc9zEhHKbMr&#10;f0RxDLPdjwOug5bve0yjIiKugHvpxfutig95f0YjJVAAU1y9xpXLPxE1o9RYNa1rIFXnEnm95pWl&#10;qYCriAUAtEHNxQmkoQBXEdBJ/sHz2JdbM9KJTo/OnkKPm0eH2cUFhV1s1brV9gP4qwtaG9wxI0OK&#10;7btS4+Kv6H4RPKZiF9lnt0Hy5TYnOcB1wPpcV7O/BLi+71bWJ9x4tDyqwI+IGv1Jl4m2GMeNZGPe&#10;KEgZo/E/njy70maTMtfW9rYFtb2sjlMPgONYqJk0uQ3wrpAUkDp1DWc1PlNr6NCu5qxrRTGEJ9VW&#10;UuVteEftxEfqAAbjhzdWe+S9eLPYUqPtDGOhy6E8Xgtgb9g/1m6AHXXjvjF+vWb3SLtmbw0WNuPt&#10;cxfPskuPzrYpdWyop44dXsf2Abrf90LG+MnhPvb+jQPtX+8eRXSdYP/x5Bz7f55fYv/92QX2p3tr&#10;7PdfH2H/9Ng0+89Xm+x//XKj/dOrK+3NhxfYvzy3xv7hfJv95rF6e/fJNbYfkUMlzhmq/UpJd7XA&#10;WqMdj7gXUBm960zUVa2bEDY6wNuJuBFmuf49YmSRiucxb73y1pvt3oe+xUhyWMKoi5vp1U12oUGS&#10;Nuuz4P5m+oypMarlanw+fRxEZ1lEjKL5gJY9uRkibgnA7c42h0oM8RZiv7Nj93w7sXeWndo/1S49&#10;PMUuPzrNrjg23c4en2bXXz7Xbr9ppT1x/zX2i5e+78B9VxGXVFnHHzuAz/tI6C11lR20amAFkUEn&#10;4GLPmp3jMg4ScHNT5Q/NdAHvR+lyPV2mxo0MKnGZn4CFdWDHKpuFL+0kfGn7TuiH51QfGgDweAGj&#10;6tZMBK0Dl5SYk0TepGmVEoAVuUiTOyJuSFfV6c0CN1kA5qbookA6TznMdDUCwpL15KUXMdN73CYu&#10;4A0l0mo3btzW51eNmAJok9mtvKWSzXt+owj7brORNkRct0AJwHV7T/kWOXBZGMXPGefVqu278bMN&#10;xreoas5gNtsNsBrcHifUwmdmrjsTHvMcatsF1LkLqW/rOPWkzY2kzKJDitvcRke5je7ycq4rIGQo&#10;6oqIsa51KOSJKg41KyZwW6TfhYixD9bT4Y2j3H/qhLjLCBCOw1m+dMsIuwzJ3xki7GnECKeRAp6C&#10;qHHltjF26SYaSKwCaaQ7XNc+x6bQdOk9f6gtJiv4bGMP+97GtP36hj72hy8Ps3/51jj7t/vH2W8/&#10;W2m//3Sl/enLg+wfHxpnf3lhof23t1rsv73dwn6gRvvnp2fZPz0+y/7+O1M9Ot9+9TSnSPai6VSm&#10;bvI2pb3JvDa6XVxIvFBUzo3EuQ2qODrK+FiIv8tXlTDPxXWyDeukdQd30JiivlVjKiqDBNog7ZMu&#10;t0BL1OPuYgKLBAV5fHbdmpWNfSk8rt2UnohbDHOqHNfLXgtH2EQWiO/cgbMHGxtO7Jxol2IVdNEO&#10;/L64EV5EJnPF0TF22yfm2TdvW27nvnIQIJ4DkN9zsIq3nJwEpAl4VftG4IYaV1xlUmVF21jjvnEe&#10;AkZ0eXxaIoMoLlCqHMZCuUyqCyNuZFhJVOD6XLk7sjdIdXHr4knMJ4fbfNZejGUbXT/UMmWcEh6X&#10;yINK4x+NgQBuKqc5pQaVgKsZr897PeqqQ0vkFVfY3R8BlGpcT5VhPIn9BHk8bqR3bqrEBcxtu2S6&#10;2umzZ+xbD9xnfbnzyn+oQMCNhnOhKZUsse7Ygxt33WpMoFQ5gjYBK9FWVzcakxdvx1Zz32DAz+TA&#10;DWlzWuUBkbdsygAbgJ/yWDbAj8d0bRKeyJNhUU3hTFvEkmi6yLMAbC3NqgXMdJdgd9OEAF+zXTGp&#10;RIOMbCqRMVYC3FVE3bW4N+qsImVezXhnA+KDzYjqtyBA2C4OM2ebRPaI7/dsHGm7N9dA0KixnQB6&#10;K883bBlnmw/MRX+LLQ2OlBV4L1fUM6vF7aIIj+RitLdNU4rs6a0V9ofbq+y3Xx5qv/3iQHvvqpT9&#10;7qqM/flTlUTiYfZvj0+2f/nhLKLuYvvL8/Ptr8/MsT9+e7T98cGJ9i9Pzbf/fGKO3XHJSBvNzt1K&#10;omeZts4rWoYGU5bSeIG8L+uIkUOTvJAq6V1mjZDgCquznAdfeuBKSBBjGeP0wm9MqrGoDooKIY2D&#10;dNOG6KPF4nmUcqprFW1V22qOm5ELRi3gJeoWc+PtRrnTD2P5mvnYDqlrvh0hBky1QxJybBpGKVJt&#10;N52AA35yEuXBHPvOl1vtsbtW2KN37cbI/Gv23gsCLmCNwAWs79Gw0nFAh2irq2pckS9ee+ohd79w&#10;4IYa97e+gkSeUx8D3Fwbmw8B9UPjIbym6Cjf8/kbbTGrNepY9zhvGlFlSl+aMf1sMGqZ/tMH4fpY&#10;ZRX8coqVMqsZhTNfCssQRV41rtR5zhdotQlA6abPdQGzKIYCb7BsVZR0c3SlvTkRV8DVYuN80R27&#10;drFjFx+3W277lBXTUS6GieW+zKplwww3d7l1NImT3653kPm3BFSB19lS4eYhZ4Rk5y1fV6TV47gv&#10;SG++bjj8v5Uy++yaOr+IjKOSLQbDZg606lksnSbyTpjdl8gLeKFAzsBbeSZd5lk0q+YtZMZKd7dl&#10;qbyV2T1LutxGpF3GWKiZcU9r00D8liFh4JKxSqBdjvUq2t1VK0TIGIzVKhasdIG3c90KKWMzpnIb&#10;4S6vpUO8hscrEOQ38/11zHBn8m9I7N6bOa3saYqJVsUQC7QnKEOjpxv7b/cS/d+6dIT95wOz7P/9&#10;3nz7/Wf623un8uwfri6xf7+1n/3rXYPtr98ZY399cpL9+9NT7S9PTAWo0+2fzo2xX3x1iH1wboL9&#10;P68utcc/N83G0LmuZGxSDkAF3GJGJ05bJG2Os9oPqYZCxzn39SzjKsyCnaQh1ZFcH7Xwmv+/FGji&#10;uPtqmpgqu78yN/sgLPGsSWWOJgFadUq09aYUwE2RMaYBbxFd5VI2TQyaV2XTGYktbaKPsGkcJJVp&#10;dhZCy5X7R9stJ6faF87W2h1X19rd1y+xO4m2j36lzZ59YJP94NuH7Wffv8vB+A4NqfcA7nukxwlA&#10;E9C+lwNivfbzF2FTOXDP2QuPfD3McR+wN88/YL+PXOULgatI63Vujqg+V7aXjbK5lEetHfnWnXbn&#10;p6+ETICWkw9mHXtXBd7ZnCnsYp3EB3YiO3KGzgK8ir5qVGlznR9FXyJxnPGG0VEy1+UIwNruroin&#10;rq+AGwEYvKfy1O4PETdfqqAuXWiKbIN2d9RHAWlt6IuG6nF5WOgmZxdbR28ppclhn4xzlIPXs1hT&#10;bm/idqyJeF6gTRwD1djQFnltmE8WVBeK4unWPbDIlH2wjmQIZwQ3Md9uwKlhKddE9vtMYsPe1HkD&#10;aahhor5wsNVhkr60cag1C8Cc5XR6V7GPZ317NZF1JJ5RowDpKNu8ZqTtoL7dtaHGdm8kopImH8S1&#10;8TB2rQdpUB2BRSUL18NQIQ9w3StmFbXwNrjNq5jjTl0+ykaJFYU8T2tEUmzhS0EfLEScXs7m+Yto&#10;kv30aD9777oh9qfP1tivLq+w350usn+4ptT+/bYB9tcvA9xvjrD/+dhk+++PEGHvr7a/PDDW/oWI&#10;+96XBto/fne6/ecLS+ytb9XZbG4YlXR/uylVpiOc8ZPwjl0woJMTdT8yTc6lPOYCVzpe+S4zV9Wy&#10;62LEAmJISVQS2XLuDkrJJJ5yV8Y/3lzU8nG9T2L0aZdTAK62KZYh6etL1NUNdzojvTrGeCvp9O9h&#10;9Hbd0en2+ctr7a5r5tm9n6y3O2jEffHKGfYVwHvXNbPt27cuZgvBHhhPp+3FR26zX7yYMKN+jugg&#10;GQ2RJjtbSnVvkja/x9d+8dLTDlyxpjQK+uG5u3DAuMe30b95/tv2e99Ir4j7wDeyjaiYMkfgXtic&#10;iqDN2te4L5UsbGhMnfuq3XL2EHzcYQjAR+JUOAKHhyGwg/raXMj2c6ZWWi3gncyKjWHszukFUAXe&#10;IkCb4ZcUwat6N6XuskdgPvxELu80AxClqcm2+iRddnP04Ibhcj/xUuPOIIC7ccdmW7F9rXcQBVxf&#10;s+jb7RMxQa41q6fLOaMgj7gxPVbUDRFYg/muNJ3yZOruwOX/pA54WOyVp8feWRagk456Id+TCl32&#10;bjSruvsZ4GtKerKmpB8AHsTvZghjoyqaWCPJWGpm97exROSJ80in4TvPWgR1kLOQTQZaobl8BYSK&#10;FdWI3qtt6/oJgHGi7YOeeGjrZLtozzS77OA0O01UOKMrzZPLDky1S3h+bN8kO3pgoh07NMmOHZ1j&#10;rbtn2cQtM60c4UBBWJ0p0Kbg4pbyXh2Aavnczh72wt4Ke3F3mb17rML+6Zpe9ndXl9k/30yqDHj/&#10;9fOD7L9/rcb+5UtD7Vc3drO/u7vK/uuxqfb+XcPtP59dYn88N93ev2cOu4oHWW90q+U0o7L0RqW6&#10;ADfhJ+eqgjpsaiKA/3dRNwJXC68HrFpgo5egGpL8M3osB456V1EdJV6REQIlTx7vRwRuPoGlkDWo&#10;RXw+B7CgbfR0bqjT+mCji1qLPoOklAdQU33qkpkAdbbdceVM+xKA/dypifaF01PtS5dPt3tunm8P&#10;f3EpgN0O6E7aI3debb96mToW9Y+iaxa4IT0WcAXiJNoKuPre77Kh75w99OVP2g8evNM39b3BCpLf&#10;Po/L4/9Jqpwrms8F7qOQNPxrvrHvDjv/0N126aFViMGlWhmPmyAsHdZqNBFN5k3EQ5huaiNKmQVE&#10;lXlYfY5jc1yf6YOtlDlnsX5RAi/XDGMhHZ/7+ngo2TPrdaNSZkW/KD4Q+FTnhnTZJVyS/LH4SRv6&#10;dh3eY1N58wr4nhTEDUVcB26cA4cRUJY1FYgXWcZU0OF2NKcUcQFuznEAA8rYXIvAFZgTGiT/ZzWu&#10;JGkMNW9KlE/d5bmqGZfm96AlYGk+JMUz2Sc8C7rorCFsvxtqFdolxKnkJtiX6wDqzsHc/YdjSFcN&#10;I2sMe4XGcyazI2gim9+nsCKklpFOffMIa0PAvhKAr4G9tJazZhU7gLiuxMmxbfNEm8rzXhiXpzA/&#10;d0E84oA00bZA0jUZf7MnaD6p/JdXDbBvrKywb64sttcO9bR/PNvb/nRFmf3pynL77ZWl9oere1Dz&#10;drOfX5ayd68utb8+NNn+xzPz7IN7xti/n19qr312mP3qMxNt/Tr2Hq2ejiMiwNU4yBU/dIRDxI0K&#10;oOw1WNt8lPA+l0Glv0vpspwftRCsK7zliraZdvTms1ZTizZYDCpRHXWy60iIvGLD6eYrjrlKNK09&#10;Jepq6lEOmIdP4+Y5scJqZ1QgpRxsR/GwvvHSGXbr2dl2182L7ZufbrD7P91oX7tusX3pqlq77fJp&#10;9sUrptrXr59vT319LVra3fbZK7AGOrvbfvMq81tFVsn8vCmVnI46N3ks4P4a0oZWkKi2Pf+tL3m6&#10;7MB96lv2Po2ujwTu32pKeaT1PbiMgWJjSjty7/miPXXuK3b66CqE3uNt9/opGJyNw8V/gLXSnWwh&#10;/WvRrhxSDW2Sa2LZ8TyMxsZRNwwkte5JSlIEaFOA1xc/88sTw0ojI6XLSa0buswh6mre2hXpoNcr&#10;upNKIM84yIGL40UGnvK+kwet/3hq6mrALtDqePc4rNIMpnCRMVVwQcT1ulo1bQSwp8kdwO1CqiX3&#10;C735yhA01uoKiBVxdfL0WIcPhqdjvOab/LyGl8gizLHVmOMUeI2lUYT234oAoM4m6z64pqHdZaD0&#10;FbFis2T+CITjI1gGNtJ6YVrWG+J7TzbxVXC6L6LRBIOoL4u7BrNKc2hdtQ2rQ6HDqaHxNAaP5PFN&#10;41gINs5KeK0AOqMibKG20CES9+0EDbhZaD8O39N9fpXVIoY4gf/Vlcj/nt3bx353SQ97/1gJ1+72&#10;u1OA93SFvXYs3352Wdr+8u0p9n+TGv/r49Ptj98cZ78+N9++fqCPPXhwEtzo4VYOcEtFdVTHGNCm&#10;turkpMs5jz19/oiGlYCcq+NNGFTJ/qGUNvzBZhL98aJbr7fNR/dSQvGZUCkVDeMEXt3wNV5UycN7&#10;5MIXgKsbaRHPKyf2szFIM6fOIODQ1d8vocbBsXb7tfPt3ttW2p2fbLE7bmqyT165yE4dJps5MMlu&#10;ObPQvv6ZlXbv7a328Fda7Hvf2GC3Xt1it129137FLFeRVsCNHWQf/4QGVQSwrr9+5Rl7F7GBGlKv&#10;PP5NX7OphV8C7m9+9FCyre+jatyPA6+D1bfQdwD3UWa4jwLep87daVeeWGdbcPNrh7c6l9p2Kq6H&#10;M7FyWcaHaTV39CYiQgNdufrFCXibWsbYIiRRY1FbdCfqFOOe5wQNPsACr4+KXHyQ7J5VuuxNokD+&#10;7xpqVhcNaCSk9ROScqW72sDhg+3AqaNWDKe5ZAyRz+tigbZjS59rb9VVlumbRAxKpxV1gztCFrhq&#10;YIQ9uIqwAq9A6yDWc8Tz/sYD3NyI6wAOwFXt66mz78tNlFGJg34ArMYQIrgD3DwaI/n0A/IxJMvn&#10;AyhdaAFNEu3ILcRDuACwFqATzddjwFrA7y+fVZk6eTz35VQSfut1wJvPDqACwFzAak6t28zg5lDM&#10;96RpRGnbnmraFMSFNB5KirhpaH2FugJogbs3WwE3bZxsW2iMPbi5n719sMJ+tjVtbx0g6l4zyP7w&#10;mWH23k397e/urLH/eX4x6fE8+/O5sfZH5ry//h5rSPaMsMnU7KXcBEq0skPNJCdQJNFWj7N1bgCu&#10;Pw+PL+QndwKzwK3v1SxY3WdUOm6Szs/edHKnLdu5DnVYfscCsCCod+DKblc9jCgSIQNKs3O4jFUy&#10;VdBVx07pYTPhkC9HhHFwaxVjnol23eWLWa2y0LZum4QKrspm0DCcRB9gEjudpkj8ARHmkuNz7Es3&#10;L7E7bmmyG8+22Rc/ecze/9kzyZwWYAq4Ebxvd+omJ13mX/2Y7xXtkU0GP0Zg8FM2GIg19fqTRNzn&#10;HlbEZSP9g/fClkrIFh+iPuY0qCLN8VHsax7jOGAB8CMcr3EfutNOH2635XBdp03obmPH9bKhUP76&#10;jephQ6p72nS6zQ0si1qO819bMwoTGi2rSKdbcQxcSEezmuXLPdmyXsYHV3VvUvNC0FCqHNwz5Jrh&#10;HV4xl9xrmQOFzYkYMKPcBUPkC+rbJa1Ntv3IXrqK5VYkt0inSsqhMQFuPJ2AK8DmANdvEmHOlyyw&#10;1ngqRF11JB24gJg6ycdY3LHzaEJJAeU1L4/VsXQaHd3mJOpq3EWEVeNNrDGNIHS0BZ0TwatZYgGz&#10;RHFldZI9NoDYT9gex4jCLVUcpDSXZGLmB8kZZAEZmnUcnuOZVABtr2AJKTFHFD49L/RN80qRMTf3&#10;xhTAJeJmALZWdPZlvrxi60ybSeT9wrr+9uKBfnbfsrQ9ubHQ/nLnJPv/frre/krX+f1PDrB/e2Ca&#10;/Y/vzbC//+Zw++MDdJafWmarmW8WMfssVOOLGbHYUJltCfPJo2VugyoHuAmoO0TzuXxl/Znkz3aI&#10;7N2TyokY1LZohPu0zrbeU9gp1L0gkfU5XxkSRvBXToCbCEXyeB/zx+OSUt3Deld3t5rJvWy6yju6&#10;/JvRPO9HIrlz30xbxLx7DE3DmWsnsNFhlq3YXWvr98y3NbvnWNOWCbZwNQ4hjO+2M0c/fWI28shF&#10;9q2vX2fvv/5Dd3l8JzSmcqNuTJtj9P3ly+e9C/0GnlMJa0rkCyiPT97PJgOPuF+CgHEfgE1E8B3N&#10;qQ43jA4GFUQMpckA9rFv3JmkygG4DwPcx+//PBS6BptHE2oK45/h7IjtiUF4D/SpkvhVjOxtwyBk&#10;zJpL/YUcbAU+RCuXDseeBaJ7yyhrWDHRaqiperLsuQTQCrxSEDl/meiUgv8sFYdEB3GeK3ubLHCp&#10;Y0R37AL5Il2Sses/fZM1rGnFR7mHZRi0R/vVuBUh1/hcEVdpspPOcwQGzpEOkTYBLQAUcHmT3XNK&#10;ZHQed5X7BaAt5OaksYJSrnwddZklPAipcgLepOOsaCvQaugvwPrhRuULp7h5OXC1nV7KlADcPNLk&#10;fG2Uh4aXhzbULVUArkDr4IU15NEWooBsVhLQJntd/QDcQgEVV/4UUVVHjwVyBy4psupbuRcq4hYD&#10;6AzvSQ3RcjmEg0ELEB3Qyb6djnXbnFK7Z1OF/fNd4+z/eqre/v4LNYyNyu13Nw+wf7+nxv5Eo+rP&#10;jy6wH317qdVRGxbjBJmS8ByvpiLkb0UCbgBvFpw8zwVrp8e5NjcR0LxWCHB1lFYnwCXqki6nV6L/&#10;5UZUSE9E89yEiMHnQ6ZxYt250wk3cvYZiwGXN5YyarR2SxVb/5FYDDEJaVgEY62p2trRH0/gs9qH&#10;NaVldZR2TSNsYFuN1bSPhawyGvVZjTUD2A2QMXYfnmUHjs2xw+iZT+JwefhIk335S1fZL1/FX5lu&#10;cdJN7qhxc+vdJJV+yn758jPeoNJI6NXva4arxtQ5UuX7ibgCLhH3ae8qy9A8OblpchwJqXP8SGhG&#10;PfqNOyBbKOoCXgEXMD9+31fsq7eexdFhlM2cjiKGor6CFLkc4kEZH9wSPqilnHLqiYrRlXgPV9p0&#10;OqircVTYunqsuzmsXDnKGtsn2WhSunI+8Bm15vkgS0mUCU2qNMBNyb8KZUcezSZtj5euUjVuPkN2&#10;GcV1ye9iK9estIefeNTGL2SBMm+QFj9lN8orUseVJjnkC309AtdpcO41pUVl/FuKuhrUA1AddSId&#10;sLp6V5IUWHVqDnAFXoHZQazaF8DGyOujIlE9FWmDBjSCV8AV3a5gdhByS8xNjVugXa1sqs9Xmhx8&#10;kPIArVY/eoTVQcGS7+BNQFpQBxh5LQtceSahcCnQ1jlOWg0oAJuANlwBbqFSZqJjRsClIbYAr6kl&#10;WxjjIPubSfd5Btv7BsKquhXF0J9uBaS3DrL3TpfbTw4U2E9PFto/3D7UfveZKvvDg0vsG59faFPX&#10;oQyCkF/I1oN8hOfatSPyhcCbBXAA8scC94JI7EDlFIQTwev1rzYCopMtacFehhuic5NlOKg+iFRh&#10;irRyd6RHkof7qLyxC3AjLR7Z3XoOK7HxU+CPk2m08bPOQxwxCEva4oX0SpjjllMG9mqutv5kilUC&#10;L+SV2StJy9ezrnTXFJxB5tmeixdb+5GFNm/XfBvH723m9jp7gpT3l6/+wN52qmMHcDtF3gDcX7x0&#10;3ptU2mbw0ycfykr63tBG+h8pVQ6Ux+98DfdGP8lGgtxOcgdriq+ri/yNpDkl4Oo8co9GQV+32248&#10;ZbOnUMwz1ug3uY+VwpYqZ9xRTku9GBAW8QsswpCrWEbppI69SKOn0pxau2IcM8gJtn/ndNu8iX01&#10;7GYdQFe1jD+nPyOiRga5X4bU0oGrRpWAS8PJu8GiLrrAgBRIaXI6z669/lr72rfusT4T+Hfl1Kj6&#10;NUTT6J0cBQtZKZ9S6XiipM93zSTpssgWEbyKsAlok2irWlZzP40R8hFd6xQAYp18HdWvotORJnvE&#10;9ZlvsiEuHgHXVzzyOxJwowODuy/MHWl51Lt+pSGlGtf3tXqanETZgsUAEsA6cAVWWYmSDhcSTT8O&#10;uAJvBK7A6wBWmqyIi1extsyXA9wmfJTGAN4MPlIZHB6L+fBWskPoJGL9N09X2S+u6GlP7y61p7YU&#10;A96U/ep0T/vDp6vt9a/Ps1uun2njN1ArM6IpZONBV1Q1iogiXCjiFiE8T2ejbxKFVdsK2H8LxBG4&#10;+URZHW9keXea9FksKoDrpm5kJ7KoES3Wpw9I+PIxMlSJJOB2rUGLjWVwwfAeVj6s3IaP7WFz5g61&#10;hqVjbTag7cuS7hJAW0ZTr3vjGOuLX/TQlZNtwsaZVru91uZvYKvDlulE2jo7elmLrT5aZ2Nw/+ix&#10;ZiJqKMwFdrDFD/CeuvUK+83rL9q7L0K+8M5yDoBzal5F3J9ngfs4XlMPZd0vEuCGVPk8JuYJYNn7&#10;89UA3uCz/FEbC5IUOTSpvM69w5568OvQ6VpJL4bZPFKsqTQ8hvOG92c+WYn/Ug9AWC7w8sFOkwJm&#10;1EXmw106sY/VTMHlAceFneys2QM5fh2jinF4NfWa0t9KSZsVtXyMIkqh29xox25oUCliKu2hvnUp&#10;H4ueihDS3/qF2+zaT91oGWRcpTJcVzT1VYsJbTJrei7gB+eLXJuaqL2NC7a9q0y6n6dzQeTtoiis&#10;bjE/m0YJDlQ/NJlCzaq6VQB18FL7Or0uAjdE3ghc/14HbpImJ8DlQL3rCm82j/pWO1vlgxTT5CRV&#10;TgCbAFfb4hPA+k7X8Pijnnuk9fFPkjrrKi8l1bkpPqz96V63bavDX4rVInSjM0TNYixZM7g4zqTW&#10;u5PNCV9BebSWRWWnWD72yv6B9pP9KfvNp0bZk7fV2tkzcyF4MBOWSTrRVsDVoi4perxOVZMqRN5i&#10;ReHw/H8HWjWjlBoXhCPA+jyYP+/rOQFuASqeDDcwZWVSh/n0QY8Ba1dKN00lZIDelZM3tLsVDcjY&#10;SFbILKgfiwXtOOtPv6YCQUE5pwwKaAW9mN5sbuiHCfpQdipNWTeDfcFzrXXfIqvfu8hGA+LS5Wz7&#10;Y2Fa6SYsYzfNxPGR9SQ759uMIyy7Zjb7ixefzUr7Injl7OhkjDgi0iwXIoacMATcuPBLXeUPtK1P&#10;Ne75B+5F2QNoQ8RVvftw0Ncqbb5QYNCJhEHk/f637rb777zVZs8ebTXMZEcyfxxPo2kK44jJdDPH&#10;0VGuJkpo7NMdIJYy4C6iY6pRR9HsYa6eqQa8q5fX2GXUBUf2TrUGaGUjZvYF8LCOXHQgXW+iGoos&#10;KidEKOVVY0qUNgkMuqVMKzVv+cwttu+iwwCaxpS8cz0NDsDNEcUny8QE3mhLEyR96DJ9lhuOW7TG&#10;5pTbyybdYo1+fPwjHS43rSxocwDrQBT/NYBXkTYL2pAqK9L69+nqBHfq2gBcNaUE3K4ANw/gdiXa&#10;dqWbLEf9PHWSlSp7ehwbU0Rfnn8kSAOQ3dQ7J0V20DaprmXnD4BNoi7NKWrlGs6a/ctwxlCNSnrN&#10;upGM6lVON8TxowHwEFZxdmc7fQ17gW/GdfKFgz3snU/V2B2XjbeLL55jw4jWpYjOlSYLuCncECXZ&#10;S4Cb+Ef5Cc89jc6JuLG7HDvPhURrr2ej/7JqXACUYhu8/qyAW8C/UQDA0tTwEo106QM5x73GNAbS&#10;0q8gnodB1VUC+sFlVjIoAw21yqZB9+wzn9EVXfgSPsclALekoYaVm/hL87OWwekeRRYyZcdiG40x&#10;QD/kkEWtY6yQ5d2pVdjTrqWOZ79S8UZsbfh/9UBYP3j7Irv721+y99lsoIgrAX0iMJCgvqPL7LNd&#10;gPueA/dx+8mT55xB9RrndbrLH0jWh89U2GTQkSYndW2yYvMjdwT59vkgLgC45x+5zw4d3Er7fIj1&#10;A5jdYAJVkCr3JU2uAqA1RIjRRIdRSKOqOH1ptJQr6nJSGv/wge82FfCytmP92kl2nBphGx28ZqRq&#10;I1DUlAPajCiQ3qBKXDG8YSQBgICrUZBI5LJoFfGCGe6ZK07bsk3tdBDL6BKqfgG4Yct93Eygq0v3&#10;whJrv7qjoxhUpE8og7zuld+zwB47zBpJicVFhzgLXG4uhRrfEGnzFHU7ATcZ84hKJ2DmRb2nvid0&#10;k7Pfr8aUz3BDxA3g7aoUGfC64yDRVo2pfDWoPF2WdWiocb3WJdp6qhzq2diYEmg5EbQO3JAqp72u&#10;JdJqpYaAC4jVXS7m35mBaLwJV/6yJehStcSa8Z324Poya4BRQORJ0cFN0XQqpPathuV1ds1ge+7m&#10;afbpk+Ps4lPzbQgf7BKsTAv5nq5aECZaIt3fLOc4RtrQgBKAI5g7kzMUZbWeBKIF10KfAytF5rqd&#10;K6fIWVh8H+l4Ies+5Vihz41vsAjzW9+Sod1ASpUdxDIh7G6DYLlN4HfSazaBYgZrU8k2MgSeIoBb&#10;BFgF3mKBlzS6FyAtxW8rw0gzxY0pRX8mjRdXmjl1hl3ARUTjYhwxyrmp9Npbb/3IKj755Rvtd9i1&#10;vttJj5vUuxoLRQB7dxnwyiT91ScAbtgb9Drg/cAdMGSIzmJr33XrneVkLPS39LfR6VGR97H77rYH&#10;Was5cfY46wOwevEBK2WkUwILqFSpME2ZCuq7XqR+lTRb+s8ba/0XjLOeaBzLZDqtcQdNlzSpcwnp&#10;cB9xm9tG2jpWX+w/Pt/W7p1v4/kAlQq4UhUF4Cr6OW9YqTKUR418ssAtyrdjFx23aUvn0/an0+xv&#10;EjWuIm/YBBiBGLnPXVXz6LhBHM0KP319b5Eb1YWaV2JrNap8DaOaTeoWay6rRhTALfCoKz0nx69J&#10;JHXgquEEKL1jLADnfC2Put+/T53knDTZXQY5XclOVN8KuAU4MuSzfDl//liPwHmeMgPKOgDndW4H&#10;cHNr2/g4grVzbUs6HSOtQIunkrrL5bw3SwHAvG2LrJTudBGpZ5pUOQ34UoA2o705+Cpri4Ev/NIh&#10;pRwEq+ti9Km3XzbfLrmEdRw0bzL4D4tDnE+TKg/v5RQsJ1f6XADaTl7LnRhVRNGtzGi38Oe2UMNy&#10;ChVlBdgdRNrtHEkFOf51ImIh/45uYJWLSV3ZReVdZU+XWWWj99W3bPDZoKtcQoOqht/pSG6EaWa4&#10;+TNoTDIByUBuKaJhmoHIkqknDSaF1kLvQsoGZR3a2pBGwJ/RRgO8lYu4KRUzqy4RtRNedndm1n1Y&#10;u9mbG8zB647aB6pzPwK4Am8U0+ux6tw3nn3cgSuxgWxrXodJ9cHzABew3vvMuZwaN6TLH+0vpQ5y&#10;sgs3gvfxB75ut99+I9SwEXCPiZx88Eo8inKIGsUA0+VROMQX+aE5xWvFRF2dIj6UzgqS9pGvFUDx&#10;K0GgMHTJMJtNcd9yYLFNhcKmG0BiZ6ORkKiPocYVcULMKTWmFHFxc8wvTdm+Y/tt8HQYQc5ppnMo&#10;tpQibnCNzEr0lAIr8tKcSE5MkcP6EYE9LCHTgm03ipNwXlxl7ZeRHIxZrZPTkTEWkvoX8LPncbqq&#10;xo0gVX0bgarIG06nyByirWa3PgIKo6A8fj8eaePBlUHAzRN4dbBVyQewhXSQdQoAmHeaQ7r8t8Ab&#10;G1LyCVZ67CkyTal8pz3ihkF5s4poNkkb1/keB64WWCsF9e0FNH9aiLQ8LtCWPiKq7Eq18HoASqDd&#10;NBz3cAMuxYcqhQtkinS5AK+mruow8756BzhI+7y2zc5mE9FBssUgMKwEVAFyK5EawBYB2Ax7ejM4&#10;SBbtXMhzonQ4ctVw3jJKoXwi6IBls23QHBRDGgtBe8zDpsbXkATg5jPpKGIsVFU72gZwAy6EhJE/&#10;kxtyLWNJypLMQj7HpMxF1L5pGnYZegAZ/JSLuFEVaeEXpKNy2Fryn+rBv9mTG0ZvfsaB3KgGUWtX&#10;oYgazC7djSe32K9+8hwz2pgmd6Y/5qbM79HEepO9Q68+8WACXKLtz77POOhH1LiI3x/96ZOP2DPn&#10;7rPznKcfus8fP3vuXnuG5V3nicbnH+bKeUbHX0te/wFuFy8//YgdPbHT+vEB7kHXs8QpedrmLXqe&#10;dIwsiyJVTlOXpf3KYmB/zJXnKZ6nIRGkuavp64WQCwoX4BM0G3BiKF7AyChNBE+rJgYMTshQjSgm&#10;lQQAEhxIl6s1m6px0eGWYBS36/heK6emTcs5Q6mv0uogv4vjHXetCNFT60N8VaZL9xKrHO8m+0lG&#10;Q77/SICNwgIRLajp82i8FfCzp/i5C4iKhWI68bPncWNysClqcvPKB5D53MzibLaAjCM+FjPKjyIq&#10;EdSP3PPDnFZNqFjP+tgHoHrnWBHWCRSknyJPqLEE6PIAXSEfLvn+XngKVctyUmoShZOvrfJ0YAtI&#10;eVWHKoLm04QZzAx3CzfPUdqyR92XZkNBig+pTgGnUKkhkSbFJj5/TMTJXw2YFXHoyK7Fe3kndi7F&#10;zDpT7LL1DfJaRM335hMRMxiqFe2u4yy24j11luGa4ZrmqpPiFFIfpnfTedbZw/fTBCqiGVTMCpRS&#10;9heVHMDDmGuxHu9LTobvKyBaF5AtiIhRsRTPK27kXXoD3EGkzCN6Alpu5k6+SCJuiueVBJcK2bDy&#10;nubXQr2lV1PEiLNYNS4pchnRthuRtheg7EOk7c8ZzBlBxB3D3Hjyilk2Y/kMm4MD5BJGUSuXzUBw&#10;M8Pmzx5jY5Gw3nDLFfbXD96xP731Y/vjm69wXrbfv/GC/eHNF3n8kv3hjRf9/Omtl+3v3n7F/vD6&#10;C6iJvme/wkHj1y9xff5R++efnbf/H0m6A31dsFZpAAAAAElFTkSuQmCC"/>
  <p:tag name="ISPRING_PRESENTERDATA_0" val="Tmd1eeG7hW4gVGjhu4sgSOG7k25nIE5n4buNYw==|R2nDoW8gVmnDqm4=|cnVieTI2MDJAZ21haWwuY29t||e0U3N0IxNTRDLTA5NEYtNDdDNC1BNjkxLUYwNzM3MzRDMjMwMn0=||SVNQUklOR19QUkVTRU5URVJfUEhPVE9fMA==|MA==|||"/>
  <p:tag name="FLASHSPRING_ENABLE_BG_AUDIO_TAG" val="1"/>
  <p:tag name="FLASHSPRING_BG_AUDIO_FULL_PATH_TAG" val="E:\Bai giang E_Learning 2016\BAI 4 Tin 7\Bai 4 Su dung ham de tinh toan\bgaudio\audio1.mp3"/>
  <p:tag name="FLASHSPRING_BG_AUDIO_RELATIVE_PATH_TAG" val="Bai 4 Su dung ham de tinh toan\bgaudio\audio1.mp3"/>
  <p:tag name="ISPRING_PRESENTATION_INFO" val="&lt;?xml version=&quot;1.0&quot; encoding=&quot;UTF-8&quot; standalone=&quot;no&quot; ?&gt;&#10;&lt;presentation&gt;&#10;&#10;  &lt;slides&gt;&#10;    &lt;slide duration=&quot;6800&quot; id=&quot;{F2857F08-C6F1-46F9-A207-AEC55C1500E9}&quot; pptId=&quot;257&quot; transitionDuration=&quot;0&quot;/&gt;&#10;    &lt;slide duration=&quot;16400&quot; id=&quot;{08CE1D73-673A-4325-9B5E-1159B60472A7}&quot; pptId=&quot;258&quot; transitionDuration=&quot;0&quot;/&gt;&#10;    &lt;slide duration=&quot;83180&quot; id=&quot;{D3AE7033-56E5-4EC7-ADA6-168CC22C0102}&quot; pptId=&quot;259&quot; transitionDuration=&quot;0&quot;/&gt;&#10;    &lt;slide duration=&quot;83180&quot; id=&quot;{079CCF35-772F-4934-B3D9-1395782AFFC7}&quot; pptId=&quot;282&quot; transitionDuration=&quot;0&quot;/&gt;&#10;    &lt;slide duration=&quot;83180&quot; id=&quot;{6A515427-298E-47CD-AA25-E1A5947969A0}&quot; pptId=&quot;281&quot; transitionDuration=&quot;0&quot;/&gt;&#10;    &lt;slide duration=&quot;31900&quot; id=&quot;{C7ADADF1-83C8-40C6-8CEE-51A5C7B34722}&quot; pptId=&quot;260&quot; transitionDuration=&quot;0&quot;/&gt;&#10;    &lt;slide duration=&quot;92289&quot; id=&quot;{9355489E-CA7F-47B1-A619-FEA8E46EF00E}&quot; pptId=&quot;261&quot; transitionDuration=&quot;500&quot;/&gt;&#10;    &lt;slide duration=&quot;84000&quot; id=&quot;{73EF5EC9-9478-4DC0-B6FC-B8C7A4987A1F}&quot; pptId=&quot;262&quot; transitionDuration=&quot;0&quot;/&gt;&#10;    &lt;slide duration=&quot;7800&quot; id=&quot;{6AC810F9-FB43-44F1-9AED-6F4C89D06379}&quot; pptId=&quot;263&quot; transitionDuration=&quot;0&quot;/&gt;&#10;    &lt;slide duration=&quot;33289&quot; id=&quot;{41B8B1B8-6D22-497F-9D54-68E0F600CD6B}&quot; pptId=&quot;264&quot; transitionDuration=&quot;0&quot;/&gt;&#10;    &lt;slide duration=&quot;66520&quot; id=&quot;{9495D9E5-5B53-44E0-9FA1-12B7F83B18F7}&quot; pptId=&quot;265&quot; transitionDuration=&quot;0&quot;/&gt;&#10;    &lt;slide duration=&quot;6700&quot; id=&quot;{0199FAF5-EB6A-40FE-BA4B-EECBDF8CB615}&quot; pptId=&quot;266&quot; transitionDuration=&quot;0&quot;/&gt;&#10;    &lt;slide duration=&quot;31450&quot; id=&quot;{9CBA5743-DF88-436D-B105-6B2166316F4E}&quot; pptId=&quot;268&quot; transitionDuration=&quot;0&quot;/&gt;&#10;    &lt;slide duration=&quot;206394&quot; id=&quot;{75CD795F-195A-4CE5-8926-2733071FCE23}&quot; pptId=&quot;269&quot; transitionDuration=&quot;0&quot;/&gt;&#10;    &lt;slide duration=&quot;7100&quot; id=&quot;{720026BE-6965-4B9A-B5F7-5D29E5395108}&quot; pptId=&quot;270&quot; transitionDuration=&quot;0&quot;/&gt;&#10;    &lt;slide duration=&quot;32140&quot; id=&quot;{D2B5981D-4141-4BBA-924B-E29DEC2CBC69}&quot; pptId=&quot;271&quot; transitionDuration=&quot;0&quot;/&gt;&#10;    &lt;slide duration=&quot;50500&quot; id=&quot;{F51798C2-8F8E-4F04-9AF4-AF94E0967568}&quot; pptId=&quot;272&quot; transitionDuration=&quot;0&quot;/&gt;&#10;    &lt;slide duration=&quot;5000&quot; id=&quot;{BD40BE62-41CE-4E9B-A4EF-14665DEBA294}&quot; pptId=&quot;273&quot; transitionDuration=&quot;0&quot;/&gt;&#10;    &lt;slide duration=&quot;218699&quot; id=&quot;{D37F9998-93BE-471A-A322-A494132ED143}&quot; pptId=&quot;279&quot; transitionDuration=&quot;500&quot;/&gt;&#10;    &lt;slide duration=&quot;500&quot; id=&quot;{E2F99A57-CC27-4822-81B1-CA5822BE5625}&quot; pptId=&quot;283&quot; transitionDuration=&quot;0&quot;/&gt;&#10;    &lt;slide duration=&quot;32644&quot; id=&quot;{0CFECDDF-5C60-4E58-AB02-C330BDAA2C8A}&quot; pptId=&quot;280&quot; transitionDuration=&quot;0&quot;/&gt;&#10;    &lt;slide duration=&quot;5000&quot; id=&quot;{919DA3DB-4952-47F3-B941-34ACABA3DB71}&quot; pptId=&quot;275&quot; transitionDuration=&quot;0&quot;/&gt;&#10;    &lt;slide duration=&quot;22000&quot; id=&quot;{2A48F53B-0168-45BE-A70F-FDBBE96E2CEA}&quot; pptId=&quot;277&quot; transitionDuration=&quot;0&quot;/&gt;&#10;    &lt;slide duration=&quot;25017&quot; id=&quot;{C7DA1B09-6AAD-4D52-8A87-3C49077A8948}&quot; pptId=&quot;278&quot; transitionDuration=&quot;0&quot;/&gt;&#10;  &lt;/slides&gt;&#10;&#10;  &lt;narration&gt;&#10;    &lt;audioTracks&gt;&#10;      &lt;audioTrack duration=&quot;7809&quot; muted=&quot;false&quot; slideId=&quot;{6AC810F9-FB43-44F1-9AED-6F4C89D06379}&quot; startTime=&quot;0&quot; stepIndex=&quot;0&quot; volume=&quot;1&quot;&gt;&#10;        &lt;file modifyTime=&quot;2016-09-28T08:47:58&quot; size=&quot;1377740&quot;&gt;&#10;          &lt;path full=&quot;E:\Bai giang E_Learning 2016\BAI 4 Tin 7\Bai 4 Su dung ham de tinh toan\audio\audio15.wav&quot; relative=&quot;Bai 4 Su dung ham de tinh toan\audio\audio15.wav&quot; resource=&quot;audio15.wav&quot;/&gt;&#10;        &lt;/file&gt;&#10;        &lt;trim end=&quot;10&quot; start=&quot;0&quot;/&gt;&#10;        &lt;audio channels=&quot;2&quot; sampleRate=&quot;44100&quot;/&gt;&#10;      &lt;/audioTrack&gt;&#10;      &lt;audioTrack duration=&quot;6700&quot; muted=&quot;false&quot; slideId=&quot;{0199FAF5-EB6A-40FE-BA4B-EECBDF8CB615}&quot; startTime=&quot;0&quot; stepIndex=&quot;0&quot; volume=&quot;1&quot;&gt;&#10;        &lt;file modifyTime=&quot;2016-09-28T08:51:24&quot; size=&quot;1181960&quot;&gt;&#10;          &lt;path full=&quot;E:\Bai giang E_Learning 2016\BAI 4 Tin 7\Bai 4 Su dung ham de tinh toan\audio\audio18.wav&quot; relative=&quot;Bai 4 Su dung ham de tinh toan\audio\audio18.wav&quot; resource=&quot;audio18.wav&quot;/&gt;&#10;        &lt;/file&gt;&#10;        &lt;audio channels=&quot;2&quot; sampleRate=&quot;44100&quot;/&gt;&#10;      &lt;/audioTrack&gt;&#10;      &lt;audioTrack duration=&quot;7100&quot; muted=&quot;false&quot; slideId=&quot;{720026BE-6965-4B9A-B5F7-5D29E5395108}&quot; startTime=&quot;0&quot; stepIndex=&quot;0&quot; volume=&quot;1&quot;&gt;&#10;        &lt;file modifyTime=&quot;2016-09-29T06:57:45&quot; size=&quot;1252520&quot;&gt;&#10;          &lt;path full=&quot;E:\Bai giang E_Learning 2016\BAI 4 Tin 7\Bai 4 Su dung ham de tinh toan\audio\audio23.wav&quot; relative=&quot;Bai 4 Su dung ham de tinh toan\audio\audio23.wav&quot; resource=&quot;audio23.wav&quot;/&gt;&#10;        &lt;/file&gt;&#10;        &lt;audio channels=&quot;2&quot; sampleRate=&quot;44100&quot;/&gt;&#10;      &lt;/audioTrack&gt;&#10;      &lt;audioTrack duration=&quot;6800&quot; muted=&quot;false&quot; slideId=&quot;{F2857F08-C6F1-46F9-A207-AEC55C1500E9}&quot; startTime=&quot;0&quot; stepIndex=&quot;0&quot; volume=&quot;1&quot;&gt;&#10;        &lt;file modifyTime=&quot;2016-10-07T08:03:12&quot; size=&quot;1199600&quot;&gt;&#10;          &lt;path full=&quot;E:\Bai giang E_Learning 2016\BAI 4 Tin 7\Bai 4 Su dung ham de tinh toan\audio\audio28.wav&quot; relative=&quot;Bai 4 Su dung ham de tinh toan\audio\audio28.wav&quot; resource=&quot;audio28.wav&quot;/&gt;&#10;        &lt;/file&gt;&#10;        &lt;audio channels=&quot;2&quot; sampleRate=&quot;44100&quot;/&gt;&#10;      &lt;/audioTrack&gt;&#10;      &lt;audioTrack duration=&quot;13400&quot; muted=&quot;false&quot; slideId=&quot;{08CE1D73-673A-4325-9B5E-1159B60472A7}&quot; startTime=&quot;0&quot; stepIndex=&quot;0&quot; volume=&quot;1&quot;&gt;&#10;        &lt;file modifyTime=&quot;2016-10-07T08:05:13&quot; size=&quot;2363840&quot;&gt;&#10;          &lt;path full=&quot;E:\Bai giang E_Learning 2016\BAI 4 Tin 7\Bai 4 Su dung ham de tinh toan\audio\audio30.wav&quot; relative=&quot;Bai 4 Su dung ham de tinh toan\audio\audio30.wav&quot; resource=&quot;audio30.wav&quot;/&gt;&#10;        &lt;/file&gt;&#10;        &lt;audio channels=&quot;2&quot; sampleRate=&quot;44100&quot;/&gt;&#10;      &lt;/audioTrack&gt;&#10;      &lt;audioTrack duration=&quot;37800&quot; muted=&quot;false&quot; slideId=&quot;{D3AE7033-56E5-4EC7-ADA6-168CC22C0102}&quot; startTime=&quot;0&quot; stepIndex=&quot;0&quot; volume=&quot;1&quot;&gt;&#10;        &lt;file modifyTime=&quot;2016-10-07T08:10:45&quot; size=&quot;6668000&quot;&gt;&#10;          &lt;path full=&quot;E:\Bai giang E_Learning 2016\BAI 4 Tin 7\Bai 4 Su dung ham de tinh toan\audio\audio34.wav&quot; relative=&quot;Bai 4 Su dung ham de tinh toan\audio\audio34.wav&quot; resource=&quot;audio34.wav&quot;/&gt;&#10;        &lt;/file&gt;&#10;        &lt;audio channels=&quot;2&quot; sampleRate=&quot;44100&quot;/&gt;&#10;      &lt;/audioTrack&gt;&#10;      &lt;audioTrack duration=&quot;32000&quot; muted=&quot;false&quot; slideId=&quot;{079CCF35-772F-4934-B3D9-1395782AFFC7}&quot; startTime=&quot;0&quot; stepIndex=&quot;0&quot; volume=&quot;1&quot;&gt;&#10;        &lt;file modifyTime=&quot;2016-10-07T08:12:43&quot; size=&quot;5644880&quot;&gt;&#10;          &lt;path full=&quot;E:\Bai giang E_Learning 2016\BAI 4 Tin 7\Bai 4 Su dung ham de tinh toan\audio\audio36.wav&quot; relative=&quot;Bai 4 Su dung ham de tinh toan\audio\audio36.wav&quot; resource=&quot;audio36.wav&quot;/&gt;&#10;        &lt;/file&gt;&#10;        &lt;audio channels=&quot;2&quot; sampleRate=&quot;44100&quot;/&gt;&#10;      &lt;/audioTrack&gt;&#10;      &lt;audioTrack duration=&quot;72039&quot; muted=&quot;false&quot; slideId=&quot;{6A515427-298E-47CD-AA25-E1A5947969A0}&quot; startTime=&quot;0&quot; stepIndex=&quot;0&quot; volume=&quot;1&quot;&gt;&#10;        &lt;file modifyTime=&quot;2016-10-07T08:19:11&quot; size=&quot;12707912&quot;&gt;&#10;          &lt;path full=&quot;E:\Bai giang E_Learning 2016\BAI 4 Tin 7\Bai 4 Su dung ham de tinh toan\audio\audio38.wav&quot; relative=&quot;Bai 4 Su dung ham de tinh toan\audio\audio38.wav&quot; resource=&quot;audio38.wav&quot;/&gt;&#10;        &lt;/file&gt;&#10;        &lt;audio channels=&quot;2&quot; sampleRate=&quot;44100&quot;/&gt;&#10;      &lt;/audioTrack&gt;&#10;      &lt;audioTrack duration=&quot;31900&quot; muted=&quot;false&quot; slideId=&quot;{C7ADADF1-83C8-40C6-8CEE-51A5C7B34722}&quot; startTime=&quot;0&quot; stepIndex=&quot;0&quot; volume=&quot;1&quot;&gt;&#10;        &lt;file modifyTime=&quot;2016-10-07T08:21:16&quot; size=&quot;5627240&quot;&gt;&#10;          &lt;path full=&quot;E:\Bai giang E_Learning 2016\BAI 4 Tin 7\Bai 4 Su dung ham de tinh toan\audio\audio39.wav&quot; relative=&quot;Bai 4 Su dung ham de tinh toan\audio\audio39.wav&quot; resource=&quot;audio39.wav&quot;/&gt;&#10;        &lt;/file&gt;&#10;        &lt;audio channels=&quot;2&quot; sampleRate=&quot;44100&quot;/&gt;&#10;      &lt;/audioTrack&gt;&#10;      &lt;audioTrack duration=&quot;92800&quot; muted=&quot;false&quot; slideId=&quot;{9355489E-CA7F-47B1-A619-FEA8E46EF00E}&quot; startTime=&quot;0&quot; volume=&quot;1&quot;&gt;&#10;        &lt;file modifyTime=&quot;2016-10-07T08:25:18&quot; size=&quot;16370000&quot;&gt;&#10;          &lt;path full=&quot;E:\Bai giang E_Learning 2016\BAI 4 Tin 7\Bai 4 Su dung ham de tinh toan\audio\audio41.wav&quot; relative=&quot;Bai 4 Su dung ham de tinh toan\audio\audio41.wav&quot; resource=&quot;audio41.wav&quot;/&gt;&#10;        &lt;/file&gt;&#10;        &lt;trim end=&quot;11&quot; start=&quot;0&quot;/&gt;&#10;        &lt;audio channels=&quot;2&quot; sampleRate=&quot;44100&quot;/&gt;&#10;      &lt;/audioTrack&gt;&#10;      &lt;audioTrack duration=&quot;84000&quot; muted=&quot;false&quot; slideId=&quot;{73EF5EC9-9478-4DC0-B6FC-B8C7A4987A1F}&quot; startTime=&quot;0&quot; stepIndex=&quot;0&quot; volume=&quot;1&quot;&gt;&#10;        &lt;file modifyTime=&quot;2016-10-07T08:31:17&quot; size=&quot;14817680&quot;&gt;&#10;          &lt;path full=&quot;E:\Bai giang E_Learning 2016\BAI 4 Tin 7\Bai 4 Su dung ham de tinh toan\audio\audio45.wav&quot; relative=&quot;Bai 4 Su dung ham de tinh toan\audio\audio45.wav&quot; resource=&quot;audio45.wav&quot;/&gt;&#10;        &lt;/file&gt;&#10;        &lt;audio channels=&quot;2&quot; sampleRate=&quot;44100&quot;/&gt;&#10;      &lt;/audioTrack&gt;&#10;      &lt;audioTrack duration=&quot;32769&quot; muted=&quot;false&quot; slideId=&quot;{41B8B1B8-6D22-497F-9D54-68E0F600CD6B}&quot; startTime=&quot;0&quot; stepIndex=&quot;0&quot; volume=&quot;1&quot;&gt;&#10;        &lt;file modifyTime=&quot;2016-10-07T08:33:49&quot; size=&quot;5780684&quot;&gt;&#10;          &lt;path full=&quot;E:\Bai giang E_Learning 2016\BAI 4 Tin 7\Bai 4 Su dung ham de tinh toan\audio\audio48.wav&quot; relative=&quot;Bai 4 Su dung ham de tinh toan\audio\audio48.wav&quot; resource=&quot;audio48.wav&quot;/&gt;&#10;        &lt;/file&gt;&#10;        &lt;audio channels=&quot;2&quot; sampleRate=&quot;44100&quot;/&gt;&#10;      &lt;/audioTrack&gt;&#10;      &lt;audioTrack duration=&quot;64149&quot; muted=&quot;false&quot; slideId=&quot;{9495D9E5-5B53-44E0-9FA1-12B7F83B18F7}&quot; startTime=&quot;0&quot; stepIndex=&quot;0&quot; volume=&quot;1&quot;&gt;&#10;        &lt;file modifyTime=&quot;2016-10-07T08:38:09&quot; size=&quot;11316116&quot;&gt;&#10;          &lt;path full=&quot;E:\Bai giang E_Learning 2016\BAI 4 Tin 7\Bai 4 Su dung ham de tinh toan\audio\audio52.wav&quot; relative=&quot;Bai 4 Su dung ham de tinh toan\audio\audio52.wav&quot; resource=&quot;audio52.wav&quot;/&gt;&#10;        &lt;/file&gt;&#10;        &lt;audio channels=&quot;2&quot; sampleRate=&quot;44100&quot;/&gt;&#10;      &lt;/audioTrack&gt;&#10;      &lt;audioTrack duration=&quot;26900&quot; muted=&quot;false&quot; slideId=&quot;{9CBA5743-DF88-436D-B105-6B2166316F4E}&quot; startTime=&quot;0&quot; stepIndex=&quot;0&quot; volume=&quot;1&quot;&gt;&#10;        &lt;file modifyTime=&quot;2016-10-07T08:39:49&quot; size=&quot;4745240&quot;&gt;&#10;          &lt;path full=&quot;E:\Bai giang E_Learning 2016\BAI 4 Tin 7\Bai 4 Su dung ham de tinh toan\audio\audio53.wav&quot; relative=&quot;Bai 4 Su dung ham de tinh toan\audio\audio53.wav&quot; resource=&quot;audio53.wav&quot;/&gt;&#10;        &lt;/file&gt;&#10;        &lt;audio channels=&quot;2&quot; sampleRate=&quot;44100&quot;/&gt;&#10;      &lt;/audioTrack&gt;&#10;      &lt;audioTrack duration=&quot;44200&quot; muted=&quot;false&quot; slideId=&quot;{75CD795F-195A-4CE5-8926-2733071FCE23}&quot; startTime=&quot;0&quot; stepIndex=&quot;0&quot; volume=&quot;1&quot;&gt;&#10;        &lt;file modifyTime=&quot;2016-10-07T08:48:15&quot; size=&quot;7796960&quot;&gt;&#10;          &lt;path full=&quot;E:\Bai giang E_Learning 2016\BAI 4 Tin 7\Bai 4 Su dung ham de tinh toan\audio\audio59.wav&quot; relative=&quot;Bai 4 Su dung ham de tinh toan\audio\audio59.wav&quot; resource=&quot;audio59.wav&quot;/&gt;&#10;        &lt;/file&gt;&#10;        &lt;audio channels=&quot;2&quot; sampleRate=&quot;44100&quot;/&gt;&#10;      &lt;/audioTrack&gt;&#10;      &lt;audioTrack duration=&quot;28300&quot; muted=&quot;false&quot; slideId=&quot;{D2B5981D-4141-4BBA-924B-E29DEC2CBC69}&quot; startTime=&quot;0&quot; stepIndex=&quot;0&quot; volume=&quot;1&quot;&gt;&#10;        &lt;file modifyTime=&quot;2016-10-07T08:50:16&quot; size=&quot;4992200&quot;&gt;&#10;          &lt;path full=&quot;E:\Bai giang E_Learning 2016\BAI 4 Tin 7\Bai 4 Su dung ham de tinh toan\audio\audio61.wav&quot; relative=&quot;Bai 4 Su dung ham de tinh toan\audio\audio61.wav&quot; resource=&quot;audio61.wav&quot;/&gt;&#10;        &lt;/file&gt;&#10;        &lt;audio channels=&quot;2&quot; sampleRate=&quot;44100&quot;/&gt;&#10;      &lt;/audioTrack&gt;&#10;      &lt;audioTrack duration=&quot;34600&quot; muted=&quot;false&quot; slideId=&quot;{F51798C2-8F8E-4F04-9AF4-AF94E0967568}&quot; startTime=&quot;0&quot; stepIndex=&quot;0&quot; volume=&quot;1&quot;&gt;&#10;        &lt;file modifyTime=&quot;2016-10-07T08:53:39&quot; size=&quot;6103520&quot;&gt;&#10;          &lt;path full=&quot;E:\Bai giang E_Learning 2016\BAI 4 Tin 7\Bai 4 Su dung ham de tinh toan\audio\audio65.wav&quot; relative=&quot;Bai 4 Su dung ham de tinh toan\audio\audio65.wav&quot; resource=&quot;audio65.wav&quot;/&gt;&#10;        &lt;/file&gt;&#10;        &lt;audio channels=&quot;2&quot; sampleRate=&quot;44100&quot;/&gt;&#10;      &lt;/audioTrack&gt;&#10;      &lt;audioTrack duration=&quot;219200&quot; muted=&quot;false&quot; slideId=&quot;{D37F9998-93BE-471A-A322-A494132ED143}&quot; startTime=&quot;0&quot; volume=&quot;1&quot;&gt;&#10;        &lt;file modifyTime=&quot;2016-10-07T09:00:56&quot; size=&quot;38666960&quot;&gt;&#10;          &lt;path full=&quot;E:\Bai giang E_Learning 2016\BAI 4 Tin 7\Bai 4 Su dung ham de tinh toan\audio\audio68.wav&quot; relative=&quot;Bai 4 Su dung ham de tinh toan\audio\audio68.wav&quot; resource=&quot;audio68.wav&quot;/&gt;&#10;        &lt;/file&gt;&#10;        &lt;trim end=&quot;1&quot; start=&quot;0&quot;/&gt;&#10;        &lt;audio channels=&quot;2&quot; sampleRate=&quot;44100&quot;/&gt;&#10;      &lt;/audioTrack&gt;&#10;      &lt;audioTrack duration=&quot;32669&quot; muted=&quot;false&quot; slideId=&quot;{0CFECDDF-5C60-4E58-AB02-C330BDAA2C8A}&quot; startTime=&quot;0&quot; stepIndex=&quot;0&quot; volume=&quot;1&quot;&gt;&#10;        &lt;file modifyTime=&quot;2016-10-07T09:03:14&quot; size=&quot;5763044&quot;&gt;&#10;          &lt;path full=&quot;E:\Bai giang E_Learning 2016\BAI 4 Tin 7\Bai 4 Su dung ham de tinh toan\audio\audio69.wav&quot; relative=&quot;Bai 4 Su dung ham de tinh toan\audio\audio69.wav&quot; resource=&quot;audio69.wav&quot;/&gt;&#10;        &lt;/file&gt;&#10;        &lt;trim end=&quot;25&quot; start=&quot;0&quot;/&gt;&#10;        &lt;audio channels=&quot;2&quot; sampleRate=&quot;44100&quot;/&gt;&#10;      &lt;/audioTrack&gt;&#10;      &lt;audioTrack duration=&quot;7500&quot; muted=&quot;false&quot; slideId=&quot;{2A48F53B-0168-45BE-A70F-FDBBE96E2CEA}&quot; startTime=&quot;0&quot; stepIndex=&quot;0&quot; volume=&quot;1&quot;&gt;&#10;        &lt;file modifyTime=&quot;2016-10-07T09:04:02&quot; size=&quot;1323080&quot;&gt;&#10;          &lt;path full=&quot;E:\Bai giang E_Learning 2016\BAI 4 Tin 7\Bai 4 Su dung ham de tinh toan\audio\audio70.wav&quot; relative=&quot;Bai 4 Su dung ham de tinh toan\audio\audio70.wav&quot; resource=&quot;audio70.wav&quot;/&gt;&#10;        &lt;/file&gt;&#10;        &lt;audio channels=&quot;2&quot; sampleRate=&quot;44100&quot;/&gt;&#10;      &lt;/audioTrack&gt;&#10;      &lt;audioTrack duration=&quot;25017&quot; muted=&quot;false&quot; slideId=&quot;{C7DA1B09-6AAD-4D52-8A87-3C49077A8948}&quot; startTime=&quot;0&quot; stepIndex=&quot;0&quot; volume=&quot;1&quot;&gt;&#10;        &lt;file modifyTime=&quot;2016-10-08T19:25:17&quot; size=&quot;400267&quot;&gt;&#10;          &lt;path full=&quot;E:\Bai giang E_Learning 2016\BAI 4 Tin 7\Bai 4 Su dung ham de tinh toan\audio\audio1.mp3&quot; relative=&quot;Bai 4 Su dung ham de tinh toan\audio\audio1.mp3&quot; resource=&quot;audio1.mp3&quot;/&gt;&#10;        &lt;/file&gt;&#10;        &lt;audio channels=&quot;2&quot; sampleRate=&quot;44100&quot;/&gt;&#10;      &lt;/audioTrack&gt;&#10;    &lt;/audioTracks&gt;&#10;    &lt;bgAudio duration=&quot;15221&quot; looped=&quot;false&quot; muted=&quot;false&quot; volume=&quot;1&quot;&gt;&#10;      &lt;file modifyTime=&quot;2016-10-08T19:24:33&quot; size=&quot;243532&quot;&gt;&#10;        &lt;path full=&quot;E:\Bai giang E_Learning 2016\BAI 4 Tin 7\Bai 4 Su dung ham de tinh toan\bgaudio\audio1.mp3&quot; relative=&quot;Bai 4 Su dung ham de tinh toan\bgaudio\audio1.mp3&quot; resource=&quot;audio1.mp3&quot;/&gt;&#10;      &lt;/file&gt;&#10;      &lt;audio channels=&quot;2&quot; sampleRate=&quot;44100&quot;/&gt;&#10;    &lt;/bgAudio&gt;&#10;  &lt;/narration&gt;&#10;&#10;&lt;/presentation&gt;&#10;"/>
  <p:tag name="ISPRING_PLAYERS_CUSTOMIZATION" val="UEsDBBQAAgAIAPgUSUkTFEm9WgQAAOIOAAAdAAAAdW5pdmVyc2FsL2NvbW1vbl9tZXNzYWdlcy5sbmetV8tu20YU3QfIPwwIBGgXURwDMYJApkuJY4kwRcrkyI9uCJqcSITJoSKSjtVtVt016KroJkZgoEVroIW7khBkwaD/wT/p5ZByZDWFSLsLARpB58x9nHtmprlzHvjojE4iL2TbwtPGhoAoc0LXY8NtYUB2Hz8XUBTbzLX9kNFtgYUC2hEfPmj6Nhsm9pDC94cPEGoGNIpgGYn56vMaee620G9Zbb3Xl7RjS9U7utVSOoLYDoOxzaZIDYfhV5tbz8+fPtv6uvmkxFWhMXuSqt4mQpzp2UYFIo0YumoBG1YtDR8RQSReNvs4jrP5pVMPrg+IqmhYEDsjDzmjdFYP3jfwgSDuJ/YU+dnswluLHhgG1ohlqoqMLcW0NJ3wyqiYYFkQW0DC0HiUzd576JwGKA7TdwydZPOfkOl7LkWf3mbzNyjm+aJKCcuGdKhoHYvoumpaWJMXvwiinM1/Y0N0ls0+1GQxJBMbgniUXtt3QFq8+0dhegEpzC5j5EDC9Xi6SqerwofkYbTSWQyVSS8gGRcIk3pcfawVHOtgPWyaUgdbLf0IOieIe6P0Lzasg9L3BPHTD9n8R4g0/VAHeYxNGJj0eh1Gkw6UjkQUXcv1ZWCTGEp7SVzOKJt/j5z0GsUjLqVJMs3rfzUuBDf5+49s/rNTbxsT7w9A14qkfknDEzAc2I2GfMtfc9n+uY4fJquN5bxH+wPlW2tXUlQsW9A0WT+0CB/64zBB9oQiFsbI9v3wNXVhXpDtntnMoeiEOnYSUTSFv7mey/82tqMojwS9SrzvkB2jiA/Vo3IeNRkfPWrcLzSFqGAnh/aEeeulsUJ1yw3+nWyQRJBpHNNgHK/LYqkSjf8livvm1ZdM8z+TqtKXe2a0sn/ddEyQNzbg/NP5aTN/k6Aom19VR+Ie6EQQ8ePA9vwXiI3YMHQ2tzY2vxnmvzScMKhOpmi7EEd/QiPKYjpBCnsZVkdreklQ+FdpBvxr7LHqPAfQnFthHEDTasRxiFumQqANhDvEa3qyDsu7WYjiy0KCKo59GtPPYjqhL0MwCZ/aZx63IS8q1NW4w2a1VLPw3twjl528ZOku7Hj2Ebk2G6GgymkOpIMeXhSxMOBbpShdHloaJNn8bbHDRXk/QSfpOw8N4fbwHmpxWvR85z57Frm0l/eoLiUTS0a7a7UlrY3V/GBMr9eXtQSBiPO4VGJaqtTK4aWa4/T3ID9oZpfTilTFXU7GuxLQlWUkOctpfs0KKrKsRgPQGCQIpS5CKshe1GKDOc3NC9+wVr2mEql1d2B5KV5Ae7kuobcV1MnlUNZTIkRqd3ugGJO39gokfpr+EtTh6EnGHhgFv6bltx/uVhBIpSvrMhGvRY0qLEFvngh3rMOqa5Ob8QBdXDjFNK4lhAoQpW9JssxfUFAM33NOizPRRTY3vvwp5cNTqipZuytp4EkrfNT14pqE/CBYWAIMZrG+PZa5I41H3kr7b1YRf402nyw9Tv8BUEsDBBQAAgAIAPgUSUl1lnc8SQQAAKQOAAAuAAAAdW5pdmVyc2FsL2N1c3RvbV9wcmVzZXRzLzAvY29tbW9uX21lc3NhZ2VzLmxuZ61XXWvbVhi+z684CArbxdJ20FKKoyBbJ7aILDnSceKMgZClU1tEH54lpfFuezV2s7KrsZuaEtjYAhvZlUXphcr+h/7JXh3JiZ11SGp2YfAxfp/363mf857W/oXnonM6D53A3+Me7z7iEPWtwHb8yR43JAdfPONQGJm+bbqBT/c4P+DQPr/Tck1/EpsTyu/sINTyaBjCIeThcHtEjr3HDdpGR+0PBOXUkNWuarSlLsd3Am9m+gskB5Pg6/lnXz59dvH4ydPPWw9Lyxo4el+Q5W0kxICePKrGUYimygaAYdlQ8IhwPHGy1ftZlCWXViNrdUhkScEc3506yJqmq0bWAw0fc/xRbC6Qm62WTpXxUNOwQgxdlkRsSLqhqIRVRcYEixzfBgwfzabZ6q2DLqiHoiB946NxlvyEdNexKfrwOkteoYgli+pkK2rCiaR0DaKqsm5gRVz/wvFilvzmT9B5tnrXDEQTdKxx/Ci9NpsbGqztoyBdQvyrywhZkG0jmJ7U7cnwIXkQ7XQVQVXSJWRiA17cCGqAlQKiwqqPdV3oYqOtjqBnHH84Tf/yJw2M1EOO//BDlvwIYabvGhieYh2GJL2uMFGEY6krEElVclppWCea1NnglDXNku+QlV6jaMoYNI8XeeWvZgXP5n//kSU/W4286PhoCGyWBPljzJ2DwIAzGjCPv+Zk/bMCHqapg8W8O0dD6SvjQJBkLBrQLlE9MQgb89MgRuacIj+IkOm6wUtqw5Ag0z43fYuiMbXMOKRoAX+zHZv9bWaGYR4I+iZ2vkVmhEI2SQ/KIVREPHqwe6/IJCKDgJyYc9+pJMUdpC0B+HeqXhxCnlFEvVlUlcNGHXb/jyDumdVA0PX/TKlOT+6Xzx33DZPRgddYg7tOZTdL8ipGYZZc1TbEfWBIMfHfm+XwYcMzHbc2hKQcgPPBnIbUj+gcSf6LoLaxopb2hVCVg8++Ro5fG+YYurEVxDF0qX4UJ7itSwTqTpgYvKTjClPWvYIDH+eNBduCSyN6y50xfRGAHrjUPHeY4DhhQabd5r6akGQtsbkWbup1CdJbq+7qPbJNf4q8Gnc1YA77eF3AQme36lBqOTTTi7PkdeFgWe4eaJy+cdAEVoO3UIizotv793BZZNLZdFGbQzoWtE7P6AhKB7NBSK8rS1raAHfzqGSiG7LQzq1LEkfp715+mawuF/WQih1NxAcCoJUlJDnIWb4/efVA7sYClhFQD6pcBFRgPW8CBrOZaxS+Aa25exKh/cl25Z67tuzndISmVpOS0aAspUCI0On1gSk66+kVEPss/cVrANEXtEOQBrZ+5YsNUycIo84auonD6lC/AhuWNxv/p9XgrkKTm5EAPiytYgCr8CB7Ig0MQRTZYwgK4TrWWXHj2chkOpe/ilx4FdXE6vQEBTToDhy1nagZHtP8tQbALBbn7UnMFWg2dbb7fnOAV+RO6+HtA/MfUEsDBBQAAgAIAPgUSUkwQ3+SuwQAACgUAAAnAAAAdW5pdmVyc2FsL2ZsYXNoX3B1Ymxpc2hpbmdfc2V0dGluZ3MueG1s5VjNb+JGFL/zV4xc7TEYSMImkSEliWnQ8tXgajenaLAneJrxjOsZh7CnSj311lVPVS9brVqph5VabU9B1R5Y9f+gf0mfceJAgcSk3Q9pFSnA+L3f+82b9zU2di88hs5JIKngJS2fzWmIcFs4lPdK2hdWdW1LQ1Jh7mAmOClpXGhot5wx/LDLqHQ7RCkQlQhguNzxVUlzlfJ3dL3f72ep9IPoqWChAnyZtYWn+wGRhCsS6D7DA/hQA59IrZzJIGTESw3hhIwg6gAFTiN2mFUZlq6mx2JdbJ/1AhFyZ18wEaCg1y1pn2xVor9rmRjqgHqER5uTZViMltUOdhwa8cGsQ58S5BLac4F4vrChoT51lFvS1nOFCAfk9XmcCXq8Cxzh7AvYDldXBjyisIMVjn/GFhW5UPJ6IV5yBhx71LbgCYo8UNIOrJNOvXZgnjRbltk5ObQa9ZjDCkqW+cRaQcmqWXUzlXz7yOyYTcs8OtmrtVbUuI8Vs1Gp1VfUeWzudWrWqpaalcaqKu3DVjOdzn6r0a40j1eidnjcNo/qteajE6vVqlu19o0WRONMMBn6bLQZEJUiDGySBJuh3NDrckwZpOq/QlASBcnOcNAjlqhSSIFTzCTR0Jc+6X0eYkbVANIiBzXhjBC/In1iq6Mo5EuaCkKi3cDFgEAM8iBJqM3tJJ8ebs1sXY+t32xrIUsjKRVtVyjxjtnnc5sJ/e2N2+kvIWpAvfMxH9RF752z3ywm7AvFO7y/iKZxTh0imjgIJjVunv6d7psqp/n1YvF2CkusGVgpbLtQeyEsJh4y9Omla7FTwWeiO/qNuoI5iV+J1yVOE3tkqqd0ziivgmReQ6eQhww8XgkoZhqiCk7ATpRl2JWKqkkXq05LIsCCbklQozN3IraLAzmTdIn3or5hl801DyJ+B3GX94RdKOYKn/ailahNxh6K5ZbpWwHmPdQn3VTCdDz8JkRyPHyZRnxvfPkTR/boFfLC8fAZfHVhZYAY/KeoO3pOUY+OL18AgTN39Ad87KaBPRYhAEqFopBjRBGkXIK+CulT1CWnIiCIEXwOMwOsU4kkg7DIrgTsYylvQLGKMdCDuOHVmgfmkwdICYSdc8ztFcEh9Ijnq7eBj2HvXIAJxkSfOFMQ4Bkbh5KgAYg51JmIpdlmNv1B+3C6Lyi6IB4YHj3nqDse/oA6E8w3zyBykILTfu0jNR7+bK8QQO54+O0kjJQ7QQnCAbLHly/92Fbw12/j4Y/2/YhOwh98ICbgv0bcfk+DlMsX1jc2iw+3tney+t9f/7J2q9JVj24zTPl1k95fOkDdobV0jEqtd3+LcyNVas0F08sdurfMPXdo3jL9zOlWReBFKenMncviafiq8cwXZkOPGsbi/jHpth9i+3gU190ouXyXpuoYjSh7oYanzOHPXAoZPLpMIwszy1V3SNmNoJqkLib7o1dpxGKPpJF88914+D04b/RnKvPTvU/FbodrbxrVxzjgNB2n9y56eF2yL18jB3MXeWnP53+pqMuvZKkV5y5m76Ng/KeBM642b6dg3OuUPvga+7F4LP6VXPxnbvrJDXT2fVT0xKOceuDHaJRLXmKVNzdyhr74USYDaLNv98qZfwBQSwMEFAACAAgA+BRJSee1Vr+3AgAAUgoAACEAAAB1bml2ZXJzYWwvZmxhc2hfc2tpbl9zZXR0aW5ncy54bWyVVm1v2jAQ/r5fgdj3pnulk1KkljKpUrdWa8V3JzkSC8eObIeOfz+fYxMHEpJxqoTvnud8vjcaqx3lyw+zWZwKJuQraE15rlDjdTOa3c6TWmvBr1LBNXB9xYUsCZsvP/60nziyyDGW2IOcytmSFNprFvYzheLu+LZAGSKkoqwIPzyJXFwlJN3lUtQ8Gw2tOFQgGeU7g7z+sVitBy9gVOlHDWUnpvUNyjRKJUEpwJC+r1FGWYwkwPxN1/YzkdNedfn1J7Q9VVRb2t0nlCFaRXLoJvnmDmUYz433blUWKJcJGv5qA/3yGWUQysgBZNf5w1eUQYao6up/eqSSIseEdjmXi3jkMEEyM34Y1TXKKAEfhBeNVsGlx771IQC5r+HcxziuUrAXzOvJQsCiJwyWWtYQR/7U2FQh3p9rbeYDllvClAGEqhb0YoJ+IbXybrq6FvcH3inPQl9O00I2gtUlrJqAA3ddfYtfre7trgidHnVBhBL2ThmE2Cpb5G+T1zNkoGyRr4xm8MzZ4TyCU1ND8kW+J66cl/NvrMCJOWbO6k/eijc94eiqIFSn8JhSZLBUGM4bLQHrFkdW14QUncUUc7KnOdFU8F+ISw72MSqOTgyu1/o7K9ZUM+hrOBujWdNhyHgcb8fmR6F9WnOeabPDb+dEa5IWpflRUvOZ493ObUnmUT8F16TBg3zkWzGVVBK5A/kmBJt8DxcaJoNFM1xD8DgKshBH/VmOnZO+9PO6TECuTdUo+Lbp6hpcQfOCmT+9ofAOmTe6Hh+wNlRdGH+c0GNbBgrXA0BkWhwHpjk1prJmmjLYgx/+QGGfPPS2WJkuHWq4O/0EWx20nFOctGQwwUFPulXR9kp3hQT6HvzGRNVLaAzjXa9JouyzOmPvd3DruLOV/S7DzgvXmD27Ruo4Nvbz9Bkl/i/5D1BLAwQUAAIACAD4FElJrbdPf40EAAA5EwAAJgAAAHVuaXZlcnNhbC9odG1sX3B1Ymxpc2hpbmdfc2V0dGluZ3MueG1s3VhPT+NGFL/zKUau9kicBMgCcqABTIk2/0pc7XJCE3uwp4xnXM+YkD1V6qm3rnqqetlq1Uo9rNRqeyKq9pBVv4f7SfocgyENCQ7aglQhkXj83u/95s37NzG2z32GzkgoqeBVrVQoaohwWziUu1XtC2t/eV1DUmHuYCY4qWpcaGh7a8kIoh6j0usSpUBUIoDhcjNQVc1TKtjU9X6/X6AyCJO3gkUK8GXBFr4ehEQSrkioBwwP4EMNAiK1raUlhIx0qSmciBFEHaDAacIOswPlM01PpXrYPnVDEXFnVzARotDtVbVP1mvJ35VMirRHfcKTvcktWEyW1SZ2HJrQwaxLXxLkEep6wLtUXtVQnzrKq2orxXKCA/L6NM4YPd0ETnB2BeyGq0sDPlHYwQqnj6lFRc6VvFpIl5wBxz61LXiDEgdUtT3ruNuo75nHrbZldo8PrGYj5bCAkmW+sBZQsupWw8wl3zk0u2bLMg+Pd+rtBTXuY8Vs1uqNBXWemzvdurWopVatuahK56Ddyqez2252aq2jhagdHHXMw0a99ezYarcbVr1zrQXROBFMhj4ZbQZEpYhCm2TBZigv8nscUwaZ+q8QlERBrjMcusQS+xRS4AQzSTT0ZUDczyPMqBpAWhShJJwSEtRkQGx1mIR8VVNhRLRruBQQiEEeZAm1tpHl09P1ia3rqfXrbd3K0sgqRccTSjww+1JxLaO/sTqf/gyiBpS7APNBQ7gPzn6tkrEvV+7w/m00jTPqENHCYTiucdP073TfjXJaWqlU5lOYYc3ASmHbg9oLYTH2kKHfXLoSOxF8IrqTZ9QTzMn8egKJxsCltZBipiGqwMV29lYlB6H2KYMUTHRLhROupnxseziUE2mU+SPpBPaWuexDDG8i7nFX2OVKsfypm6wkfS/dcyo3S98KMXdRn/RyCdN4+E2EZDx8m0d8J774iSN79A75UTx8BV89WBkgBv8p6o1eU+TS+OINEDj1Rn/Ax3Ye2CMRAaBUKAkiRhRByiPoq4i+RD1yIkKCGMFnMATAOpVIMjjowkLAAZbyGhSrFAM9SVtYvbVnvniClEDYOcPcXhAcgon4gfov8DHsnQswwZjoE+cGBHjGxpEkaABiDnXGYnm2Wch/0AGc7huKzokPhkevOerFwx9Qd4z54RVEDlJw2u8DpOLhz/YCAeTFw2/HYaS8MUoYDZAdX7wNUlvhX7/Fwx/t+xEdhz/4QIzBf024/Z4HqVgqr6yuVZ6ub2wW9L+//mV5rtJl1+0wTPlV292dORLdoTVzMMqtd3+LU0NSbs1b5pE7dOdMMndozplnpnT3RegnKelMncvt8+1lK5kuzIaelPHbO8K4fz5MQ3iWVtIkXQKP5uoBzSQfoSrnzMrPPAo5ObrIIwtzxWW9z9lfoD7kLg+7o3d5xFKP5JH88F08/B6cN/ozl/mb3UylboebaR7V5zjkNB+nRxc9uCrCF++Rg7mH/Lzn81Fq5OxrU27FqcvTY5SA+UNhWiA+Ugm4l98fvw7+b32QPmUX6Ikbc3aTm/xdZwnWJ3/u2lr6B1BLAwQUAAIACAD4FElJRxtvZoQBAAD+BQAAHwAAAHVuaXZlcnNhbC9odG1sX3NraW5fc2V0dGluZ3MuanONlMtuwjAQRfd8ReRuK0Sfod2hQqVKLCq1u6oLJ5gQ4diR7aSkiH8vY162Myl4NvhyfMczkWfdi7aLpCR6jtb2t92/+3urMdCMqti1r/MOvQCdaJ7P2GdeMJ4LRgKkPhw9ypsTgRkTYU2T5gNsteNHJPwzp1y7eIlYKETT2OEaAX8QbYUd/j2KPaeuXU1Oo5PKGCn6qRSGCdMXUhXUMuTq1S63xACWNVNn0DlNmWca29VFnhwfYgiXS2VRUtFMZSb7CU2XmZKVmHXlXzQlU9tPvtwBg6f4ZeLZ8VybN8OKMPFkCNFNloppzfZ5HycQKMxpwrjjO7DrH9QzbhcU0HWuc3OgRzcQLl3SjLW6NBxB+JjYerW6GUO0OcNWZkfc3UJ4BKcNUy2r8T2EB8qyKi/4gKWSGXSkhbZ7fkS5pLNcZPvUAwiUg8uCbVf3ToXa64+J94Rk8IQW2PMrumbHJQ/feGPpkFcHeaeIHcfssLwS0bBhVaNXMeEUgf1X9H1meAZmvc0fUEsDBBQAAgAIAPgUSUm8D4011QAAAIwBAAAaAAAAdW5pdmVyc2FsL2kxOG5fcHJlc2V0cy54bWydkDFvxCAMhXd+BfJeuNtOEeS2St06XLtGaY6mSGBHMWn68wvyXdWuHZCwed97Nu78lZP+DCtHQg9HcwAdcKJrxNnDy+Xx4QSay4jXMREGD0igz71y8XjC5zVwKKyrBbKHj1KWztp9303kZa0OTGkr1ZjNRNnWkwltI+0iKAjbxX/Rtx70Smnt3raYyhP29V4rkWheJw+NGQKaiO8Etgmc/VG3atq4UP5L4pjrupdXkHZ9iJ3kiakww32Uw22YIQfmcQ5sEs4S1uJEJtH3NOXsr1/s1TdQSwMEFAACAAgA+BRJSVeTwXtpAAAAbAAAABwAAAB1bml2ZXJzYWwvbG9jYWxfc2V0dGluZ3MueG1sDcw9DoMwDEDhnVNY3unPxkBA6lAmuhQOYBGDIjk2IhFqb0+2N3x6bf+LAicfKZg6fN4eCKyL+aCbw3l61w1CyqSexJQdqiH0XdWKLSRfzrnABLvQn4+JY4nMH4pFvgaoYSynNbDHe1dd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PgUSUmA22rwFQsAAI2JAAApAAAAdW5pdmVyc2FsL3NraW5fY3VzdG9taXphdGlvbl9zZXR0aW5ncy54bWztnM1v28gVwO/9KwYqFmgv0acluVBU8Mu2EJlyJPojLQqBosYWYX6o5MiJAx0K7KnoZRc9Fb1ssNiiRRugRXqysdiDgv4f6l/SN0PKomhJJiW3aZIxESN8nPfmzcybNzP8han5l6YjjXzi2uZrnZiu08GEmM6FX/8RQjXDtVzvyMM+Jn52Ljk1nb77suGcu1QGUp/oTl/3+hJ96tdzaI/9oGpFqMpVuCuJpQKqlJSCUkWysiPBs92ivFuU4JlcyEu1bMxEYNfDBnbIcqu17MLT+woNx8ceaTh9/KpeXCwdfbTYgn1P75tQzq+XS/Qaz2odyyV6oVJ+p7KjjAtCsVgsI2lHzsu5caWyWxHySMmVdnLFsVgtFAtFlN/Zye+Wx/lKYacId3u7ZbBSUnbLqFQplQryuKAUQBsJgigXpHGluJvPC1CbUt2Vxnt7YiWXQ/l8vliSxzvl4p6YQ1C6CDaEYpV2YFEuisXyWBCFfLWI9qQ9ca80VmSlLO2gakEp53LjkigWc7l5585bF+2uuTRxc2bd+YDBpUOw9CmNreyS4KoZI8+Dwhq2h5ZOMOrpPlZ1Gz/NiPuZMCZZ/M5KzFxZlAZCEDugWxd1E5VQ5xjJx+o+kgQJHQiHEJhIa6gHSGsJai3LCs60mGfRqRGVI7P/NNMbEeI6TwzXIeDuE8f1bN3K1H8cRE/YtiSa7hX20uid6waeV1dhP0nVwrogouFap2S49lB3rpvuhfukpxuXF547cvqJ3BxcD7Fnmc4llM7tViRlbUWW6ZMGwfaCf0qVXsnVhpCxfEzdKyv0SqRp6T1szWrMsZ8UevMqH+6RmOqV6ZuEqQp5eq1THeoXeHEAqgK91us4UMviqFXo9bASwa8IFC/SBFBYW9zSr7G3WEmQMNdqucPRMG08DT33gnb2ot7DA32nZ7mQf5wL6mGOXomUaANphYlGKew21n45VjC8jeeSmg21wOBGk0soYiaPxK7UOjwS1BfdZmu/1RUb+5m6FMxKRKflTwrl6qv8TvmntWyol9BS51BoNhdtIWZsJ5fMlqq1W80uGFSaXVU50zJ1+ju1autYazZUJVMP/5LawFFbOcnU6e8kqsfttqJq3U6zISvdRqertjTWL01FU+RM/YU7QgP9CiPioisTv0RkgBGkZ9PDyLfMPntAU7bpjHCC+uS2cNpQ97taq9XsdBVVnkkydcXpI9nTX0I4pDfUFjpKG2x4sCx6m6l32fgzC0iwrNRGDhr7B034o1FHDsyLgQV/yAbeHCkqjB92EigeKp2OsK90xdYZjBxEXCulUusZBNqzlEovlA5EhtJJoKYKJ419QWu0VBpcbaWjtRvSXWQZuoNcx7pGumGAHoLV48p0Rz5IaLDhfhBjfuqKOsrzYwjrhtBcEsKBTWQ6LJgvzCsMXnj9RCMF00pSZDpWz48bv+juCY2mIndh8OTWaVdjs57Wp8P0cFyCdMtyaTOgar1/pTsGbNywoY8gxK6hWN/ss2JDHRpPnfn1yHyNdBJOrS/CWanKytkXT7b2rqE1Ia2c6p6TbIrFrC1khvtNtmGfCa7Dej4kD7Ul0h9PHsuRR2jdkdDprGxakjHavl0xFzZoVAfiXmnDwgjpQDTdVErKIUQM5EBbN61Uig11D6pjJ2TYvXuIHltSGVBboQ3VRVuYOYGxWHDkBMYonYlTRew0NNrruEc3pAmU2egFcbA8duixwcJwaruLnx4+dyFHWFi/gpEFuekHAfVks/rSBsosE9N8GU3toSEV3Lpg70EQOGaZNt2ZJzN7fKjMejNIxwtdcuqOrD7LfZZ5yVIyDNXIDnpmGAxbUO+559pMaun+bLIFi8LPt3QkaGI7qPcoUmcCux1FaEsHXUlQJYXuFulUt5LrQZhTz5pap9sURGoB4t3WiTGABemc7uGT2wp2e7KyJ4C9sHs7WPeMwb9/86fkZmL+BFIUSn+W1g7MYprHlDt7v1Rdgv1fJbCjCeKiKrtJqBhulmeqyffOLBrCvhQ0TZAODiFgOiw+3JFnJNp8RI0cCu1nkEbYVi5TP9S9S0hDmutaaQ2x5tMAIal9mJ8hRsQyHZxSfeu8ThuvNY66giyzwxVMFMs0LoPlsY90FL5HQRacslLYkw4EFRJVzCTumyS9TbZUzHICzMvgfj4rr5auHHeC+YkVTsTuiCwcgB3iudYRfXVw/10ZFKBvOnoWrhOPnplmd9ES/sB9GY5d/Vy3fCgWFcWLHoEPR3RXGZpclMVLtzGcsfpRu6EkXvDEtSBFSkFzIqYX5XEtSRLZq7VoBXeye57Djj98FHF9LoyXV/Ercq98RBgv36HrRguOGPd9ij+Kqs7ed4i6F5UnGTsogx0dhP2wzOxusQz1oEnfe/mRhoSCxZK228d1tv5ppo3D6UxlUYezKzyuOXcr+SHV6V13whNV7ME8fLPr47dGTGLh1cHN2gFTMNrV7H7ZDAjLLJsCwfvZeGcEUkSuh/hpBk4bujGw6Tv0DAptPM3Q7gzeiK/SG87yGU1nEU3mzXpVm+Vzls5TVenQLJ6uKjeY7OuVatl7/VTLrhuhWmh29QA6I7uHPQViwIQsF47QojBafDB703HCNmcxvRVPowbIAGw7cOKYzYSIYCGw2N5mNluCm+hze2QR08JXeJaqIoJI56xvf82H2bE+uAXSxOckGt6hJPUsCHPdPBYXc2BEvlKLnW+ilcSepJx0RO/5rPVLstVs8Zn7uGQ5mqVpGu7RDO2S2Khnl1QFZVf1fi0bXWYhRy2hWmtRl3IGG3ZOszjN4jSL0yxOszjN4jSL0yxOszjN4jSL0yxOszjN4jSL0yxOszjN4jSL06yPhWbNlTjM+vAwa/UE+JhYVgLFjxZmBSP0v2FZodInBbMik/thlrUMSj0+zFo96T5dliUKDVTiLIuzLM6yOMviLIuzLM6yOMviLIuzLM6yOMviLIuzLM6yOMviLIuzLM6yNmRZa/6JPIdZHGbxL7P4l1n8yyz+ZRb/MuuxaBb9HwdRhTMtzrQ40+JMizMtzrQ40+JMizMtzrQ40+JMizMtzrQ40+JMizMtzrQ40+LfZ/H/bZAzreSfpvwXv89KAIv4B1r8A63tmdY8vD8ypPVZfp+1z0EWB1kcZHGQxUHWBiBLM6c3PwzJ9PY7Y3OetT8wkTGY3GwItJ6PdDjbTW/emI+AtUSw46DhYHrzrYleYRuOkZNvHNSb3v4BsQ0yev/19PZLRFjDUdKWr6Fb8vT2r84FuprefL8x3TqbvNO3YVtn7uQNtOXmO4IMaPl2hEuc3BDopckbaFUfbI4241zUzAag69lg8s9ELzrjsOv9V9Pb34PLk+83gV7S5N1W0CuIO2Mwvf0tMibvEBmwKPNG13RE3g6DWPT+9ffp7R+NrajX/Qj3dPaiGbus1r/QoP4HJ16ceH1SxAtWqtsvR8if3r7dhHzR7PA7PZygSvcDcrAgwYVJgv0VthcfjIVpLHm8xL3PkoYdzLL2zQ+orzsDZCfcDzyIw8L1AAbZHk1vvw4qeRPuc1Bv8o2JLmAL8i10ymUQBY8Dv6RoNaniKwbA3n81eZeoi1cCsDDQyeRvFPfBRuJ6OwSmUUOXdN9mbwzBnoE2gdCEng8cC+xtT8NS7IHv4bCUujEidkhDFgY8WeCupGIw3m9hAlxO/mxvxcWkILuBO0m3xEvQWJoeWUbHNu+TeMbX7qYQxMsbI5i0nwMoiyxTw4Fpc17GeRnnZZyXcV72//IJ2GwCc142p2JL1D4zXBaXgSrYuzQdiYnN1yzR3dn9D1BLAwQUAAIACADhozpJtow0GtNLAABhegAAFwAAAHVuaXZlcnNhbC91bml2ZXJzYWwucG5n7P19PBPq/weOF5JC5ZTcW+V0uiFLNxg23XLOKdSRTBhakmrk3sws0s0JW51zQrlZpeMm97lnRu7WMUzJyNxrFsMM29jMfls3ujnO+/f5fv/6/tEf6WFc1/W6Xs/X9Xo9X9f1ui6/n7C2VFytvnrZsmWKv/x85Ldly6SZy5ZJRcvJij/588YOgPi/5X6/WR5altOiOSL+RsbjoNXBZcvycfLzbivE36+68rOD37Jla2ol/5aTvNPPLVuG5P5y5OCpYNh4D7MgwN55G3/eimgu5L8G3bN3PgrTZJ5Qzn6WPtFqWHzvr4cvN0mRfi3VRABe56wDaGQsOxjecOSI/sHoX+kyigY2h2693cJzOqH/S3VAcl+si+Z9h5KyhgeXcAZcRsaZf3pRzaAOJ79QaqdAoAFvQTY/neXVAkTBnKQ42Bn0dH3caRcMu779T2CwsazC7upl0h++NBlcGZmitxd1wCq47H8ELJ5RcfTz6mrZwb3EkWnRjQSvEDuaeQAHemQBSwrCzKS040QcFxfrdx1v7SnEGZ0LshZ7GSrR7sKDNZ961PQ6ADWf7/RhdHK8XL2geGIfpvzBLy6z7KoV3IK8BaA5P/+hfvreRQl2X5GRVqMOiSpXrhUAzfae8N4kPV9+lxNAMjpfRpIT7Ac6C3Gy6d7LSK0G564ul1V1lXyRk64xWcmXkv1V2q82JEsjLc1lvSh81U8ffyr5goWLxWjxefvSR7O+erMbuFew3+eQYPvK54LW2M/zZyAOQD0mCYohwmIFbU3q/nOOihngwpWfRGstCTdlET2UGakNoiL3PkSGsLDPQCF0YUDXA12DiNNvHl2fA2qIosnWfaHSD1qgXM2b2HfVoV0LQBxCz2oeI/2x/AvpDNXWUa8HuCV9+Zmq60MD6ZoQuOLjZ6nPGr7qbfemLHnmzgufP5FWLZ1qKvBQKUL1KBpl5VRyuwpuRnWvCj2EqZKN5Cw3OQ+oDjO/2mVNM/jQ4kB2eOmu145elQGcB8wcFOiJBxTXD6tAM/c2Vs+pSmTRMl4c8ICHrHbwVIZdN0VY1OEieno1+SBYBCiJ+aG4Zdtl0AQWFbPcrbIAW5aan51ZsCg+33BdW1dfMDkhSHZmTx4pvSKQVdFT1Fd/2dzNGdqB/Az4vsubLBqMrPzw2McMnsFWiGXPENMYL1Q06vHnFsyKxGrNnphtdc6MPwRImanpr1e41lU5HqhC1ZiIRwd3LUxeAIzXfuzrmNqtK1pu5QRod6orbMEsFveSBzU/FIx8VDY7V4w4cgv3+MDxXFFnJS/nOJ6B2tFXXIHfJZbG/hf3RaVfqDsQ+basrRteaGbR2BFzx3IZ7mqyygPHIKVy56NXNWNw67w3hFXd2RptYk0Sw2D0ygCQYoA4nLY4nRmPTRbPdS6z/PJL90At03FXqrKbyS9nVHfgOt4ot5SAAQJjEjRS0HlTjs9+cVIEor1DvIm9re6ZaXbD7SeajvW17fgo1nRZ/BslJmMaRIO3lVdoDofMiZ5NrnchMa3QdZRANVYzKVGoTL3OcdCa0HSKHWfhViBSmz9MwLgyXFPYu+0ISW5u3xHEpQI5KOiBtm03OYMtIPSWuzcuKxkvSjG+w2ixvLvp0Bnror4gDXBINNxQ8TmDAxkstVyG7cAV47i3LGWHtxPPXcCisWic4W1G7ZksvEDbhUTx7elsIab9Wvcs3+uyKaDMKxjbETPu8XInb0diHQQ75p6gKNaoClVt0RBaXlbnKHHkTJQKeYoWbeYL8B65w2JEFLxAt9UplB2qY+vN9qpa5x7B10fIhQoup5Hcz6xiOuj9A1clmXGzNV9iA3Fq6vnHb4w4QSwK4XPzECLWNanP411vu8Wb4QTrR/HaubttN646WwUc1VKM5PiNxQc9586P6NKwZfCWj6ikGd7ZfNHkttbmnZZHL3F3HHIUC+CcMgCyMoFhQsIr5C4Ixo7BNL17nrGTn02u00lFmpYrYN1PbrnmJFsrh8jH0OUQ2PIGn6aXb0KJmgPYPFVWRvfpHA0yPd0Hgn++j+ttIsT0UBpPVCDOgbnm8j+yz9D3sQgXMROHJ7y9TG3cXzBKlMFne/bMNAjwG0MH5zpPEyZythzegPoVly8MBoBQKd1xiUeVBFosINXZY3OyY9DlaXX5/JbCd3m4qpOxSmKoK026T1ajAAvL4B8UG05VOHfidt6G5+6/+yXv9Y/bfKHF58VdHtrSeO8+VkgMIckpslqu1GHT9mveY35mKuS3/qOzJoddZYf0Quogw1P0DeJvXbYlU0b62WdAK8w6mjPeqD1JsyXCzcknh6fQXvKV+bi5clDBZiJuk9Ya31GkWZwOzWHT/Qk4pGokcSK4inZbVi0CLuwOXDD3OPsXDctLEGiPJwictaug5jiEw5Ed3ltVadaW7ukUeLxgNzhVhT14o6Y8Tz/r89JPLAgnSM0TdToqDk3OzCnglf5ac98arzMtsHahTCcHxQzapLkzQI2gCNOevk4vtQPkDgcjZxOpS8lD5oo5oKeJbn5nXryo+cUMMLBHerjbs4duEI+1JvmBDmk9Dy5fC5Jy0bf3AvbSUqMWrHCIMpgsJ9SGPjfq0PpimuRXmWh1ouX4dml/fYDA9sb8LJJA8t14eOM+riLTp/tM2ZrqbgqseaqGDwpq2h/j4ayz6A6rVWV9//J3rH7qyfSdCet7yQ6tnHrsL4DdN5V+V4yGGUWok+OWE8w8TPC0jdS0+khfR5AvwJx8X5aezik88VuOo3U99moiA5mLwtAsqB3guPAA5yu7MMU5y56NqHrxkWOsfek2lg3T4Hu2Q/Ckkeu9VK2bcu00rJWXaR+Z6IbGD9o0M1LaA8Txwnnr54jxcLk0sp2LtsxlyEYHqDygeWjQX79DW9JLYmaHkZ1pCkyHK7eEtztiWOSHquZiyYaM6bd8ZISIjh8ubM5iCJKKvZNNdu+PJdtEGczBBkutcDbWQUDL3umL03//adZLJ56bhQVBUMkTu53D2jxXClQnAtTcKsOxZfZmXFT0r8TA19gPCip028QKh/Bgw4JiF+TmCpBKjm4HjVdEdfbXswzQWXYeGn3FXraOoAq7UVmmw6Tvm/I9Z0xRBvKqCPw5iBu45uwGM0NnvV0llbuybID82LYFOK2Nl0xx/xkW9JLY2Zt6d2wqcWqq0/ui4Iq9V6bCUL41IXdq40W6QfNLPlTfWxBLbvDRL0kY/4F57u7DxF35XqcbcqZZvIA3NF+x9eX80bIYRFuvhvuWzxlQKDG7Exl1jDKGn8WOtbu2nLsa1dE0nUiOijp6pfHka8JawUziRJkbOM3Nw7XpTrzgj9w/VZ7RgtRDxy4VU3La5FLtORRWihV5x7syHJ07VYNADlQ+e3hH5SH55Ejo2oSJg9qUuOt3Eh0MeqrMZEHtaFvHOj6yfn6f0nicwI6Ig+pXUWzNBgXBFCVCGs+bIt9RD7FJo3mUBoWXyZpk9D7V4pbE/FoY2Lrmo9i7I8LN4kLsN3VzYH4PeOWoUtKly6uDmcUJ9hHmbweD8gEnVW/d2YgLaHs35DE376/OLbygRI4VJKcU5PfRDQeZI8VT8XV++T2d1l7mxOQJx7JxM30fs6DrDYQt/BlRWR9b1N0RkNLNLlcb60hqc9amIMZVafpa9MA0sbisZ7uoRXa91NzLZDMsnVhnsJOW0z1RfuiklxFQFmrSHZhAcMZf68UbPcs58OhLXd8KT/QyS/IleL97gYq1sbSBv90TQSMyEuNyS2bKZgTEEmey+7Leou5HFIawZ60zpiMENAq7wR/ZPpODOI6noNIpzrl/04fATfdXvXpF7JiIyuv9meREu0M1evA59HpvonCweZUsJN3g9v22tA4rn5aMxpuz23O3VLEWNKdMSFCPf/KSeVrmTzoNGJX0U5xEWZfeqcstgb5vVHtgoxHXb45RugPOitJKChIqYpLjVMRE6J7/IicLv6FwzpW28bctRyyDW3aMuv9MEVxj+I8ncs08RlFq3Ea/HNQayH4BceL28H4ardgL5CxUzc33Dx9QFZR6argFd3iuPEZcQHo7Qr3T4RBvBViV6CLB8PWNT9I/JNh17Us/Mtmo+4eN5cshBjI5UE8lZbzNjwr/FSUzH6zvDS/eVUfaM2dyMxKtLeClK1JyFb91AwbSas90oJbBuJMzhFkntVfTyX3ud7DV2s/B1ObpZiPnR2YYon4dY7zJd3Vpa2DYo+b8qngSDOqdBeceJMQDjozn9HyM3Q/3neilhfbUD549F9o30owsmiDcDk5eW6lbHUcB+G4NTr1//mHLVbFDz3zyBZs7vym1ysayPo3XDLFYd/vlNAFxurcE5XzLfBjdh8vvKz6pIqVVBcHi83qhpLFrbaSVlqae2z5KD+06gGSN2Lqc02X9mcQTwPiVXUTKeulcw/d8d+QbUh0jJs0al9Ypb7U7+hVtvrpcwukOwq9+xaYvNF0VD3kt/WHGQ4Ovubkcs6Z8tfpX/Lr6AFzMmxvUj6ywWhHzqYd3tOqkoL6C24I/SP/F/iMD3NAb4+GuRYpJ2h/7ir7c/4pOziy1R85j3vJGKuc09+bhw0tXnJ1ZpdTJ0NwrlhW/4vwaffIEbyAgUfOjKhr2bMrCtSdD8F0FVLGK/eV7PounKCHoFV1XPIT5CquYiv5NkFNwdHphGvdjPhR+WDylbs3BBpOhcqVvLFhW4RwUM87pwCelnIEMHrI99Kb00XHaRRoh3mmuDCNOHow9em7W3ry2qLp+guI5KE7+VyuAQU1gr4DBQVuoQlsOYB/nCuYpxOrua2shpVNXFL7Wv1jbpOr96ilJDa0buyK+Tmo2iYU7vzHe4fnXGU1rvDiJyJc9edT26DfASbIR5X1fIxzeIO4lZv+t1Q++Be69PX6L8L7zB8QGfvBU66nWbwQVA+b8GeGv066I1Ij/P2nXV2a477OQrselXUJmB9rNzbjxN+HV1SsMJlt1cKeVD4iHq1x9x/ynhnn4oYqL9h9T03P9j26edplr2Zu5zSX4Za2Ba3+E+iyJFRYU8PMVla/zQtfN0jg001Gqa4XihdX7Vp/6O1xubC1sV2/zjsjVTPmAJj/1588snzpdIjsAwiZKP2jS1UF6rflC6fssu5osS5zneDfxUWKSPnk+nH0M/cZlFJs7RP7AbYxltYVpuasuRojVSrjcz/bAJ9yrfG/VqpgD0dMrI4tff0yX9S4dgBopdp0KFifdNeWTu0K/8AGuB6AqryMDxEtI1gR+b8Rdt21xhGXSlWJ9rdgvnpNklYI9vlqg+umrmBJkA5oq7dDjuXdXL5rhrBiqg1ZQD3HPVLtXn7ML9b1iUC7WmEgg0yponGGLx8qANy411i/fx/r/xlguhIfc6j9tsiFIkTDzWBzQO7QbyQN7kOWmVCikIQrEKBNPtFDmzNqdIr02cP/CEQAtVCummgoy5fpzKwZuvN+l4g3t73AuCSFnl+RARJPKz4XXo9yOihf741GVIpfXi5y9fp/Yn2pVb3li2YltBW97kutoGLFAmqi0vwAwK5Rn1vCzMpQXgkvjMWYXgsY/0JbqKbH9+tTytQDlzO2b0erdks2MmMK1mp2SkAv9QhFipwOBQXEvZ+ReF+mM0Ki4uyEpY0Nvfr+0QU7inne2k+2fasFJ8R8bnDESy6JcuiWdAgZW/vSahJzUP2QUu/lb9Up6Pd16e7rtUg2vOwAe2VPPaNjzY5ZRq0EJjF6Esdiy6AzpinLMIZlsmr5zl2466QUq+hZpV7dhzG0Sgsat3O0sw0XQ9kz1xhksMUKv/Z2uDaFD82znlEHv0pHUNyn9BtlhePn2o8sPbAfU/pHXe4CU9Vtl6N9dBoHRn3hBgNhQRMt1LYpKeh6Mq6pcozEeBxg8A+bxWL98i7bYZfIAOYFJadq2XTjlx3D/MJoccWRSiPqBqvEu3jF3qstcR2kRJYnGibV2kUOIAVBqHkA8mcCzkZJNpyr2/pQrV5o6CrLbBBv+FdLkmGlrD5MUHtIs2odgTFJodvdpJ2HPu5A+r+KydZJx7J7G5Z4ybcAafHRQhV4HoCxT/yT7C72nfyz1n5vacjRi6+q1xXMXRf/KEcRhqS+POL568pjL2K7UWu+dG0r3hFalPg7e/F9QCGUzETw7XMboMZw6aZ/AKhxcM/8q11tA7lReQnSyTLKtzD9W9udx8tVJgxwWQZAc4yaMt39oXo9iq4sWQP89A6Ms7/IS/m8qsQmyXQiVB6Zcu3fXR9pAS42SJn+QtCYxIfUhfkrKe9dYbT6OebQvWYJud8i9jgW13xchizWSRLn9A6egrA5KaqDKEp0Jb2RvjPCVF5ywvZyX41gyd/R1NXDLvTm67jQ2H970gT9hJKG18qe81Uwh3+CZ/pOdp74Ix5clwl+uFzZ1XKdv1N+twruau0MKypt3eiDbd+Vm9pZel6NOCZ57P45q/PpqXljYo3TDO+UBjlUIexr3WA5QEonHvuZEAsVQn3aeVVvrUPHFY7LlnYHR/d4hwr9daNw4P10JWIAz6KLkRvAnbHdjl7uhy1oL/B/OvxXyvBXIJc7lhRegVWIPo+FiajEfF8Yqrkp0XGLVEJ3egY4+DG0O6MhWbGZPy70+Nl5bfFJoCvHvOJtb8VqQ34MRaX5Y+4NDp+qK/i5epGZi+0Df5Kge7NunjM6Qb67fILDKVTsasTI59FdoVciDA7krli21TL3Tb+9WfR5sewWL7xP7SkvFGIMzVSM7Z9gh3mUcagoRlhtewhBulJjK2mziGRt68qfmqiRx8yAo7kQpwh8sNZOf+relm6vjCaOnvVV/T/74Da9+r8a1UIMuYRczt8+kBmY6qGXbZ5QEwOsISDtXz5jtBNcQ5f9rYsKbHLlbtBwFvJuJRT28DBS+Z/VyA98q3fQKqXlVbHSW/OjTd1/wJvFYpFUOPmH84umO6TJV9z7lLp0npJ/ncpQEnec3LI8lTM0nDka4M8EaDt5P/CCFUpfA7ahFIqQgdkLoUs8dmyZMMJUK0wZntHUG20jF06/S6pcxMnB00ovyh1+t5FtitAl5+7flsfb+UOV5XzUA5/fGcefpzrgQigVVYyTRro6UfuuS5fiLj01uqq+jMmutopYbpOZ1yLCdmQ3vKgQZOE9LiY9r+9rH4dRKpx77CRL9iLrxNnjcXRQjHce0gHo/hEMK+RfB9z6LrSldwy99pCuFgm336mjv5q0a8/Gq8GTBUT4tYnlvfyPv/OS9R+CcjeaMQR+lfp23pPah6zNRA0eg3k/gp5UAaVtydhVt/XTCcPEAtMp48xic14sKpMygpVEyHKPeqeECx1KQuXDQ2EAR5mpv9U18CZSLUmKrqplT982qJnmzI0K4I8HY62LWNnw4M5dqW7b46w0Gm7IAwLeFG1ThP5pZ1PNAKuiJPT4vTR6hjxulPl8C2NXOPgfLVH/Ba1SvdYAcEmxjVfX9LGiXnys6lZ7Ro6LDjPFveSo2ofovTUjhfRiTayHFT0CMSsVxsWj5S/64scTht3/jgsYjnzyoDhmZov8Zneq9ekosCQ/2MVyF/kxvN9nJXQwqUHFQWZCmJnqyDKa0ecdwVwD2N3EvZwNwpVKhl4P6dEkMRG/3YDbGZknXf0VZ540SgXe/WJt81Nj83AxE/7TKQBh+Bzc/erpTsJ8u5afo37hzEG5XV/RFAvYhCqBzuNqbhfG8n3FKPOdH4GSjmt5cXR2mVMWvJp8TTWmxeJDD7TkZLKX4tVq/9O3na+vwK1avkELhc6LFXmsH4AyyKPnpZ68VKxar6oQyz7jPkANu2Ws+fIGfOqmdMlbBhdtP8kJRC+KFNvbtoqbJH6NJXT4O7DNUBFsQbJB2XNXKvmJzLyY1DqjD/K8pRGbIDdByWrRthyjwJyH2y90yRmYZbBiw5pK6g0rnvwL9eir8r/J2QaJ3wgOR2H+Yj1wQHRX7RqKlZKNwrnU0k3Nq4lOTcB8xiuhITqlWV+pD7bZWGx8sP+dqaXa8q0kooOX4NZXXdi+/6F5sfjylx8VWGG/PB3PFQn8RB5KlJnELp5UBaTu/XAZnxame+QFExWjIJR2qQU3VSISf0tugmBbUwjx4tTjTv/iN7qfXWtKkLjqd8rKdRXCcJhH1141LnDd50xL/y5aKr7UVy5cUaYam3Mmb0ESlMBEovyXWbmXPZOGlU5V0pVFYlMIuQJvteMJdjoWJxz12/s6hLlvUno9dOon9WIVbJa/6kn+lsyMtokqSwKZ+nUx5G51AlD8Liey3jXlGJbQUn61lAIiv6lHpSFFlzvvQRskuPwP7+7PTp4id/nloX6ALp/SqI/DglbZ6dq8vM7uHcBOG5eRzbZfgaSVqVJ2mnIoDjpF9xnFC6PPLI+NO5aHIccEtHrVNAOUbFxWiJUA6uIcSGksN21M/GWSHeCyYeCy3sl6LJ0NEJvP2GnZBbO75vt+CIRyiZHflW3vn1vDF3DsIXj3OdmJJnFQRa1tY2OimUU4gSkUSwxinnXfl/kb5pINocRrRpwWz1po0vE6Ll8KMokENzHoQN8GiA/5WqJrrpkHy01silOFUfLHKqkbOf40XH4srVyg2yO47NctNREztlOgsMxpnr9aR2vXXRyUMix0+bfVJWo4UoG0IZ7fOmBNo2HOj5dRs8fx1+aWC8mno7ZfTVvbh5gHVkGEmImE1pqkjPzuEUhMirTXd/TSTbje6aO5ssblzBobjl/u8VnpXurs3NWPSIKE/ntRaPHpcfgkVlbv6NbmWjndPqN6HDF9KIhUbJkUBeGfNcUL2A+b4hxA8NGTXUJRh+DFDCi8TNwusCXFSA0cwy0ly9lY4wdNclPdESS/2IGOJ4Etb/asFqoiE1Nj9rPdnhlnJ1EVke8hioNITZ/VXgnsHWpkl7ieWCHklyn/J2I/79L5P8s/bsfOfDn5h1ZvF9G9gklD7qMOb/PDbLUKJRetuX5XTNURQfM+Sbp6CZaec/Qy3uzhrXEMx1ZQcw69eQjnFEX/0PwW30K6+T092Qk7bOaEu2nyii3XivFQzOch4ho9QWypZQKzY+twOlViy/L1butOYGXBqbBGnfAklv1Er5mMXOf8IWJj6oem1Lg5JQZtM65kuyOE3BTwwo+jsnITq7cTSEjl6KDPSEoFDGLzZw9mVIE4tRt/np7VWRklgGErIybyUW8kdY+ejWAj9O0Q61RFXbKNEGEJPaDzxrvAfGZut87n9sIoVEmua4/Z+tdmFZj0t5b5O/lQdIXYtwtKDHuqaOlmWs3oY7ZQGtV5H+Qd+NZwcNF6DOhRfx+4qcqYAL51eYo0DNUKp1zlyCQZPk5/PtlSwHOp1UjGkKaVh+DlQFQ5f30G/4JeFHzCk7pK+HPkWug1APzWjWtmSMVzW42RUrCLYIKJk8AWXdV081B+nuaFpl0h+BtKbLahDzO7TBEoA67CrS0v2fzlO+iEbmUYrN3BNkEyb00/EMEmpQq84p6aEbaRYBsd4juTHBOunpVtejWHsqWvwU7ui08ooHpybRcpMmq00k0Z6GRX/mXt/wGQBQHvj4QhCoHtuze7L8kaNb1/zFhWdC8fsJcSxhh4nsjDJ9XJLsfZQKJDiQBlhKT3c239e7CI3bgZRf69ONo+6o86s81Mq1HFl/IySoSnkI7GhatyzbxSm2Xz6z6EECxCncj4Ej7iX0l9hQQ2qDAQpQnqHZmbCA8xNKSdMRy+9X45PxRG0vujrXViymOqj9dP+JnXQ6+mpbS/8jphcQ6tNDpXJDdP/Yu8JZRwdawzwmzGtcZ8nJG401xLq1/IhtK7Au4QAHSYNVqHAZLa44FFr5tPdQkZ4W5dwcXFrmW1KgwEqj3TT7sa1vUwrQetatolpdDoSdA8M07V4aNSj7+UFxRdkoy3E0LtXaum8kP+PNediaIYw8ahUsGu7y5F7a1DjLEsjRIRGPyW9nvY9UkGAOpsZ7VrzFtTnZ0lleDHj3cAwU8rflHFrGxVji91FMfaCpZLFcbG93UEGzMgNsm9F5dbrAH9WSRkxeKYdTjSLMwU2xeoMKl0ho8pZe59pMxsCh9/362LKNc+FAVhvVgzHctQR299769s4O+WO5K4/P0K6xkBizmFbLlh7Zxfrv45NeTcX6jS/iwLGLXPuLc8O9QpxLJErN9iZxIxNmcwHIt1ng5NmyxMjABSPAy0MXg91Bp1N4+Z0JLf8tN3F8YQL9WIxfglHZW61bE9Pl89E/dX/MOuAzc/i1nma28Dtllhv+J+WrXqA9QP+t5P8P7cePrwzl3oy/zMj3yPO0+9WRv4sQKpnLuWB9i3/udU/ESVW039o7//eGvAbsgh7+ysK6nxrbOuRLkobdMndhlUHIlKHuqOW/5cH+7+3Xso/HzoH3PwqLLnh6dJ4/bBPiwFTkPuvNfl/b71UWNqCWnWXO73v9L9P32v4nlJ3Ho4Y8yQM9CFcTEwzd+aAi7Z9QUz/760hT6YuaimjvorG694cu1WIT8vfuYQbsFl/VcaKVKYiLeEeBU9noXY+4xngj1rrX/f/pPX05nv2zPTORcXAJbVpL2CHngjNYuyWcKthD5b9eMGkpVL1w0ZVPenp7Us24/98yqJVg2fZJPvKSDnBjsk9eYRwIEaoUbA6o0PzFRtKAup9cfISqHHr7r7NF+bWvVU1bcjWCB4UmEPBs62Ha8pdNCswPsYWWKXFGkEpaXuRMWbMse+HTpd1Pzmu/ZPrDUo5WYh6d9fSYwXnHT4mK8HQXCPGZWzbbH3L1rgvjmycLoiVsbb6+sKy7Wbbzb4684t6fxz0xc7ulweHhdCX+TY7Y746/Kn2VPxfh4dFo4XtO0k09vkvT642/q8mT+pvY9G/eZ77SgLrS+830b89upLspBtRNz21S8s+DerFGn3ZYeGF/9Vk12n/sT9/XaxouWImvda57Bn/JklbY4H9903tM2bzwjm8aO7iDAnN6ymZ9ZmZg/QyBPGk38Sdomc/O6mN+9Y9n2d7JDuA52qiVLhsXJ+Q0Z5iA658umqS14cRjUoDZqtHi2lejj3BQzEqU+ziksrxMVXNveu6TiccBHcdhbrkwWWrnGe7LGifVLpDwWyqbr2K4UPvndZm87PmLWsS8MIxD3vvkLYE/XMHXOzjb8Hd6tDzkONiYTyCYtNm64f3N7BCC/MN3+tZtedA9BZz9jXAamZ9dMS2nDAt0o/nNcZoCwDRLOn6zP69q7zK6LF2TYadPOMzOVUQe8mcqr+Y027XU+jpQpHcmM/EQs4yNZ1RlYBGAYRlmlrPMrmRzAI+8UhYxZT3b4KsE4ZtKkwq/lSPBVcLnsETz59Ck5F8HJpJM702fBRijsbnaZPn/8HP/9MyFKzXVuzXtXBSMmLplyNO0r1DD0P7fE5WIlKYFu28iluw4zdVHttoPLYJIFznrDAZtt2f3KE2fTjDuUj346pU3f2MKBjl+UQbInGZySzT8tCXcVE1N8Lg0WEply3FZsx7/tnuoBL6Y5qF4bgQS17CEnHol4dniSwRl+bNU4P17w3tXbHODV1tAfY+BcMQniYvJndNRpuyWGuYPqiSgBLfKNof4xqndgUNNZ6ancNTtPn7JN7gOvyLUaoT8xb+ySzpLxcT3zc6RH3WyWRznMi7PAjZTAEET2UU5ToWNIOYkIWmvblT9qYrFsAsJGV0PX62jowzZRH87LCvSTz2fOpDALlhOj/p8O3l+V6EBggz7K0OwAEcyDkdyAplmPLOhLUZWl0HAPPkJUCAT3mODQUDziOeWn1Q6gWyWA7tg/Ndl3LBKMJAagJsDV2pe5rBFoE2B/e5T++P3Sk7VgDwseG/8o7ewFrvn0Y+0i9c4FVVneGx5F1ma8i06CuaIsNKi8iZ2ZJdrd60KqgRDN6BKp0bTsiEpXUTMyYR6AXcS8A3mVu1lOwaRab7duDh+Rdu4Ilf8AOpwzsn1V6zKnm9BSfZwd0+JC2gB09zvFeZqnOEVH4z2ajKG4obB5iEmO+SIYxYeU+BYP1+odGt6HeGkZzn6jMn5KgauT+kWRXt+FigfKn/Tp52yqhSo3ng/ssNt2aYXqUD9JfcPVk2lv17XzPezd7zSHauFOcVFIuRaR9GDy9L6z4em8UobhyZBZXjU97mY+jFkpMse/YDQfTjXMdUAiMkeh1L/S6MJ6F6VWn4ML4dk1HIU2hQo8LfmhGxltEEy59xCJa6A45+ds7JaMHFGkURbo/7fWSirK/t7EFiLySFTcPGoHLwLI+FTnSOJLBWfz6C13MVy5x8cE6cg7fUeN+YUmCr+Qdd50CrnHiS3Oi2ZSIeokj2qw25rFPMkewbyY85nLjVYbYvS7KMiZd3W9xau4oJiiBSXnMUyAY/AJbrSoXNRynNoWtC9OJSGPnZndZmvj9Cbk7hy0IgYTJcTTYOHT0OVKZimCVhZA9kOGUqX2zvtPXUlReb0Bo9vnC77sVyiYdW0jcjOQotSlfhMyZSQTKzIHGG4p+l4mZiWQF3ZOrDVAZCvKA4JUHnguQkUC+RdOnt0UkxzEi7WVU1yI/pJBOlV2mM+x7bWyYTD0IwyQNIk2eViHNgKeR81KZkHXZ+0lSE/1zI3Lx/X+xqpo/mRFVIkjT6UAK6pjtQUp4BOP85OKxQ0FSn7o332I7dDd6W5TGrDzxVsusIRZFZBmzLpHbIcLbl3FiIXw3Qqb15gxN/HobFkgLPyphF+Mgw97xgrSbTavgQW2paG9tGjTr0K9/v8CM6TYFXw5fS2juGONuh33X9U0zx7G/NI0489hXPXTWJskwrZVwpB2egGBYCQ2NbOm7wcsNEK1eu5MgNI1tCjoMoSuMKC361UxC3SjMjCHCDvfU1IMUcL+Df3Kh3FsxzAqTh10uYnNE3UyHTiujvxEkaA/QO1AzGU+Sb6qdBduBiFZWrukAne2yEjSUVHoKyrgKm/cNYMTE1t122rhzkXKW3RtOkMWyEyzu9gqtpgNuUZH8NJ1+l5SfWqk/yNe2UObbJSZnbGFB2WMj+WU8obrqTTJ+e65Jvcn8RROEYSFXkEcVkvfF2dof60LV0raKPsW5IzXhflmVrc2aux2zyDQ7hqhPSm7vHlXSvjywoIHUk1MyIRV3x1ldozANrq1FTDtxRuafropPrirlwApcxCRDOpGXWhESn21BsKdMknWrSOwFEJZgWsH92+7Ljons64xU1IUjTMqfAcuvmd+WoHNxLvNy/PMRwJCcxNVmHjsfMNr5J58wI9shZbsLtFns83zbPCfY0YdJRr2KEepFJjRH+HuBX2Y2f4sAjwSUACkD9FZlDnOF4n7rOUShVKoYXmmgrZe19wphmo5GYaUJuiH4JBU2Fv5na35jByx+f2p/W9tavKyzLBfbWqxx/UzaQ56RCDRiV9x99OgoPzStMCfxEjEFuwtaHppWiuUc0h5Lemd5xUje3GCEcNu31+as67EKrlrsYZVbV2j3P9K/olu/+Ym0fgGLYD19yzStYudc5mYz6jo2K3X7O0I58YGt+Zh1P9PzVja47n6xOiWqzvwvd2IGcKWNkXruIEPeLFvdbARD3e1m39Ot+zS+fA6+WLhG9BKwas1R1NlKGQTvKgK1lmQ084fNXYV24TzU8nNpaPtoeCDVqfMdFEnGleUnE9D7iixflD8elmxY5Vp4krZkUO09m1QK1ZLWkyyoWURBKVJkNxT+W25IV1HUlrXpgPz+7xtMUQfoA15zGOiqzhr9SNOPlJpRzE4oJjZgNeg6vp5oijKuuUkQqeYatny7Q5DVfzYOpUHEBFM504o3emkt9vuRdNSFp922grMKBeZ9+nPQi40eIubYzVGxUcV6Y3JccnegcDLcAr9xp2iT2ajdjhlX8aFXxRTiu20eAdk/eY5n5taIbbJAJhbEuzN8z3YQD3hgPZZWE6XRTWYzotW0mCY9uGaojbeJf3d4F9uXMmovJc4H8T+L0DqIRY35gfvnipZwxQ9dzlWHnKulnI9BtRD+FI1fwNO/V4ole3ud31yGMB/QjvTA4+yH1MBPz5d1G25ocAkOB9kR+XdaYZB+ioHr28FmC+Y+Fn/YfXdXEOczswLFqaoOfQl2GnB/fcbG0TX86qs8nwOlDdH5XezVP/0XzKt9Yrb6oPP1Q+b6vkxHSWhepYsNk+IcsanwipSs7qXD9J7vwFBPbt8MyIDKWdXSJlBkHIMpcRpiR3mfrhHPXqcUxyxZ7R4t7X1EGOtjybAj178K4sdVM+2RkIKe/oyqfP9gmKuSLkkMbaw1cH8Kl2Q4Lr4yIZSHzYv7UdSpY6X2mUyFID7y0bbzu0+UT9c6NVAB6Yq691l5UKmIAFq5wao4Bs+f9ZDTDibgDobFVcz0YiC5xFfNQ2W3QZ+pfK1t8naNqJ+qapvCSrMcqdfrlCKNydXpqbpUDWOQ/q7MRGss/X6sRT/KYL7a63lSq5ptDh1KxfQ+u2M/qVBJnYqwl5BPP3siyf1DrX5U83eIsjh3xIGhMTo4ZE9R07PQFBE3uc8c3w6M0qaIJ1oKX8lqRZnhUoEzkN/mrj7TK/iyXMl93zvO1YVc4494YwWP6PlbQVZ3JmTabXAgnwyYbwn+JI87P1qgQ8/gD7Y4F49M2UG/CEgj3P77BkRsRyIojJM5dM9xWK5yCWZjO7BP29DkLglmovgr+RFBVhZ/9v6U4dp3Dq2ShHaWPRitY9Hdug479qq1ULg7jFv90gFXI9ekh0b/yGXIz/jLamHn2Xmabw+YBM+uRF4zAym1ulewltJ13CgqsPSQTFcC4AWAmshUWmFK/RsYHQ0T1PF63H8Xh7qZUJUAKNE9XFdmrZNygJFdh4KuNs0rzjhyRGzPYGkYz/5eyq1+5gS2LydWam7cc8lXbPjhnjDML03ZhTNF5CanZpMDGk1Oq6KbBA2XZCsC5As8TuA4cY4scXQRPmg/ja2OVqi/XKnXy5CIpcoMV+rdV3SDniyWwEXd2oU8VFv0ZePajSU/vyfOHUjwr2vrXhetYdE+7RAda9reMjIBM4vssl/1+sjZAdLZHYUHpQuNdUrA+d/MC3Y9uSFZqhAJjcYyhu8/Tu9M6b2Cw1UjN8N3aPwUpxwz6bSCvkhyhfWG8JNnYNUyl3Y0nkpdviQhSI8J/3K2feE+0ZzfjQoiZysGQHjF1lkLCBio1w3GMszLgQ0iZeIWJ/CRfwNn7I+K4VYZLSJ3GW16ZfqDCElufVlAhwy6GU24htbgywxT1tKjwv7x7bgWrhXZY3cMxyK5afbmma40OB8re972ISh5KSBkFnREHUB1vtDKFdKn+RYissDtthFdhsR8Ii5zB2gTI+MY2pqr9lA+YQ0LtN+ny2kDMiKqdpp/nMSSZB7MlPwn2CHzoxT6n42lsrwcLCct/ui1F959V6Aep45+bXQtZME8rIr1Ag54BHhHM1obRjo5ZK1MJWJ07QQ7QIBOL0JypmRhEOAT7OK83mJQl1eu9wonmafrpZCI2fGttiDUYj7WwueaN9fXYkLD+L7InF2SSTPvngHaf5QVgbbBMQjDEskUnPm55upMRFQ+rs77sL9MyJFfnsfP81bc71JH5dYUuvRg0jaO8hP2LSQ1ret/r49e8Zei+twXlDwmeZ1j+PXJ71H4bLNPbUEf8y/4F9i5pSnN25AU6y9G6Fsci52G0DzZfMpECtYMtW8lXiBNMq3BnydKEnN5PDTzFVfsCCTVqms4w/VYQUpAh10y3ewOv9N0HIfb5VzyFBpVftl6OZTRGNR/tbDn5z1SZMaUkcUpMgOnlbR1KGlrh0xAppTpym8mggEDh5ygF/nth/OEmJNRGdwTJ6A8qbZdGITUOq8RfIuw9zZkoGc0eL9T65CLcDkCrbvm0oLSFYjf5R/yu31qgEn/e7vfZn2MV5JgpJEMWRSmYo7RbkZhiHfL7zmzE04XFfa1xcWg/Clr0h3b/7Q939ozblxfdNfy0sP5WlGNGJOhcYWP/Vf3uJZYs+GCzqdhFchpMh//OLCz2/vFzx33VxXkLLwoo2UR+ksePGpbVSqrv5AiTr45lrkwOCeG8lQfmoM3COH7maSzi+ZaaWIQoLsLwlcWilWpIQkXuQv9ND8xrc85YQWYuWESQVBgvk9Ve4BudFgew01DesfQYl0NdB00XAx9T8bI802CKO1sVyhpbi1pLuhpuoFAXfd8qZdQDj9Rhhrnxr//z+QLugmzgdQ4C8xrlJdx3llTvM/Lmat5EKNeBcXD2aNhC1YuicMPFOueactc3fnmFLBJPV8wKar45qBu6qbX8lcH4mw8HdSaQ8wFOi2XPqvHiEK+ih1oTyxXOhi21I8quxS4biedefs8Ekm19irJWf96DThWjljcGgnbxhgRL7SKT1ppKPYF3FXzYgw4IbRotDWzP+dRaTBD0oVxNvXEBW7jUCeNXgpulDV50UA75orr761n/69gZECjzM6nQ48Nm7OhsfLvP+FPnj8vIFfs/BR9bTwXwh43sAaJul5yJeRfRJY5pSd/EgOru1vvh5KCeIv6QTZgvpwMHKe+y63+/5co45bQr89DnbWrPTTX89UBCKVtps5AjoldJbngrnO036uPktKdQwFXsvcB/Cd1p+Ewb01q1wMnlXVFQVW2qFpjz82N0xpaeQTjCTWgDP4XOuzMo3E7cPclvT/AiOkDxbSfPUIGnP0/HVkNMieAzVnlKXmqqbdWpfh0xWRoORuMxX+Mcf/B4NTWn4v2me3VaTksIWEdqEQ1z2ciAR1726dPz8RYSh1ef+Lmx29eNxSu1V3iKUHSveHGlKmjqZlUJx71d0KO2+C6mJs9SG3luP/ptOXvaeTOcPx9j1FvKM6GHNVxq4LWNNyOB9PIyAGb2Jqb0tiUkzrxvJsSvL5e+gg1/fw3hq7tAipo6WaLR3IXR0X+24c3k+wWRt9rbMawwXoUL+0XrPBuHCc1FvGWGvjsMONPssA1mxNsrFTAm8MeT3blI8/zjZYC53kGGy/ygCqXXI1QrN8GFVeFMXjV8THKfYCI+7mlLV06j+SIJw4V35WkPTNP6FrhkHbpAJkqOmRBL3q2x2USbjZadU32UHIbpQ/OyB/P1/UmX/noOqqLkadN2WdKHBE5EPbO3YXV+TNi24pMTlhOojQZbXpD2uEMpvN+IeDQ2yT2S936X/98TtJyMfjkO0mEmSFnKznXCNi7fMrbQyxL2vuEOMQzOaJlH7U5sG0nToar9BZ+LD9PWEbXlwW4wEtVOEL30ALS5Xh4xaGPDUNlsiHpnmkCJXK8jr+ZwfLsLsNfRay+sItEQk7X7vGmE0FC8VGq1Cm4HmSt7I/7O/rTQdkgXuYFrq7vztB8R5uNoO2pDZMcSrbWXg+PIV5KfB6v/evaNHGduWjMJmFbqEZxsjQL2HZMd7baOHJ19M8NpFG6v0pcOCdOixWO7LYNVcq4zbdX/PctEe2ifx7lKMxVwTWD0Rcb2ICRWUO5HhRea14TNR7Um63SI86J9kzZx9zdupDZvil8vTrADRNZqrwmxNWL3cIVEOBVADbRb+BwmFWZ+oJKVpuKp2iJfvrBYvom+Jz9UhhvgBrYYIOu+yXU8b1+apEFlOG3w7riEgk1C6v4VRy67ZuRpM3y8Vz+h6e+W7LZ04DwHQYoQqeB5cgc0KLyM0O94I17VHcfpWMFW/Rs3TuKepRn8gE9hgJIgFFscg9rzWJ+7nwc3UQwLCS+b4pwVDc75Noo2PyebSAmc/kvdpNVMg4vONzrlniToG5eMH/KnI9obo3KOvsDumJwDXguFBeeY4cGHjoklSashUQx7PMAwXSnUfBTvJDFObmDOu63yLVm4nVWQzKgiTdPRVPj9eZWD6JbKQcaNPWT5KabCt+VAtbJYZeqKQ+F3wokflvAxOw+EPR2/eOlKksrZV/9wq6gjf4nGkQEDLOgAJZD/7Mcso26DzGCeLZt6uuv2p2LmPZuyeMp5MmfHAyQnaF8fc+ZJ3FgtZoGRCV8hTVPao3aBVC32Y8itkp6AdklFzvcwi64GIE2r4V9zEZTnhXEapw6lwnc/COfNPwfIMcNOcqajfnX01P34u6W33udzSJTI0vynrNVjCgrn+pu9UbTRl4xkFSrw7E0WWHD45uf5VefkaYcLbcx5cZl9oYwKM01pWROjdfUliINgCAtnLujOso3LeTnAaxu4pIuoX7zrCHfF5xFHuk+bY3yG3j2BD3XOXDwADdIXZF2McZkVztd0fNLCe8Uecs999CoMCJecdlwP+LYCXfvgK5/x9g9BerTHvt0R5Qn8tKcvtnH9U1z1neO8PYFLBek94ZZ3/J1Q+98fFANP3i+yUv6sNaBY6SfeXEov7Puv4vf/90MXuQklpTmVkv39sNCpBUFQL2o+fBv+TCU71qiK0CJ5OCLHbHqshROr4NEBQ4335gJYBr1+YzbzmDZUckFz52nNa8bJbM7f5DiKNjtAMzd4LKRyKw6HAK6PdjTLeX8W+sM9B9op9iI15O85oUF1kZTxmLKIDL28BpGLX0+A6bWgrPXLwdTfLWV4Jd0hzF435O9X926DxrmBaziph2oTERMarSXKK2ON9YuRPodCiov+dfT88Kcs0gWWZINZebOp1GjxSw50W+wO6Ql/UyW+3zkQUV96iDRRyVNOaQFNJZJJIr8NJtwUJwixBVHPZDCP9PduyBoq6w4s69F0wCHeUkoQfjRUI+/O3g3Pbt0V4QYtNuwdDGjM0+7LRfVJcevlO0mX/d7zovaK3Kcl3FewTztYkeEP8iCKcko/60AnHrzSfr73kIdMs9wT+hQbLc6wXDxmcScFCpkG6gBc582Oniu1ZHMc4vwdbC48aRYjw5k1KbnHZLxYKM9L1nmnxoe7DHIMra71FTYjWBl62nU+/5yAbZQbFB49+SPWVo06xIRCil2ILLisEa08+LnLv7ZzrmTlaeu0Kt0gv2QiDgKlzh+/jgto5GyZjLV9q/OkgbIl/Ty0ZboCrsEup1PEMQZiWQd3LAOwAyK7Rop9CzHO7M0RU/6p1eV5RERCQm+bOCJMvybnpi0H9wVtBPjKQLj7KUiVZ0DYC8jphPc1McdOnUfY1n/2PeRqg5oQWc7IX5yAgUcE6BkIYLl5WoPl7ua7U4kbkwfAlk3k8djnIEzyQLECgQ4aYFLf7FOEwEy52yJ8os9abndRoYqRaEM9XcVkh4DaHhKq8Xn6Tzpu/Cv1qT6AgFLujqNzpACbt1g06sxbSx+d18v9wQXbQqIM7h80cAbWzKbe5SSqJ9ufAtbyy0/yxdGk2Dk5TXvAmIvB3+UEx3Sfj87KRdnsd0P3sOOTfzuh0ZWFMbhWtfTKOmAFxR1QX25Y827mkAfyWIlnf1TAFn9GGRWkBbFs1nndMI28PjdvQrGinOQGV04lcuaRkSOJG6s8z6HLsztbxAAzwuNUQsjCM0HM4s6ObpxvAq3XFhna2JFgfc0lSBJxnsk9Y4Ysl5qtV+j363L+F7gn1lPJun/b1IbAMkJtf751IqGtZHrQs+yyzGCoV8gKHsEcZf0LZbpjmpHf47uPoMmmtCYx316fGOSQlWZ98WkCNUo9169RNHNxMqG4bAR8L/ceaW+vX1ku8qhAEvypWjjQ86ZnNYLXH7YCj7hTDe3mF2M0UeF1ZMBBm1b4++3Nf5W/oAl5Ww9calP/WE4R5GLnPf535ac4uUrC/+3Xj2WZJgOWurUF6/zhYZFnzPvMA/l7Yxbi6eziWkdLbtNVPHD16GHPL1Uay66JXZZtdelj+Uov2q6yKI77ic5uFX8c4WyVVzARHBa5hC8Odjt2lZq6/0O90NadBcUZg4tpwYykemXsYkRSAGlaZ4mkhSTvKFVomP2xXCiEZ8ehwrqiPsVRydXXwP3PW8qH5pSW8OND13ctP5NA/VACEpfe1JV6+zNzjZMkPJmrAqlaFNwSNTcA4OVVrV2FDf8dAzrbZUyZWIblUvu9KsUyFxBnPmwWwx7vuZSwc2FRny5ievA856dOhyAz8+8gfwf5O8jfQf4O8neQv4P8HeTvIH8H+TvI30H+DvJ3kL+D/B3k7yB/B/k7yN9B/g7yd5C/g/wd5O8gfwf5/xMgK1HxwQNH15Ikf0lBYQmsAq6vrleXvMG6ZLmCqzphR9t+29Ts/4ORLFEMcFMb6W83fbMyYMVh2YY9ky9sbZp3PoEVHCGdSwgb+OKR3cn+0Xxv9DHXqhC3XY/aDErfyS6wK/qcP97eVlgw/uI6df2B6FTnmYeDQnmmypsDG8aHZTnvqqIl97Uzy9sagWDBwNrdX96/Vn0jqY6SZy757O6du7qHexMat311mzoP/z9fgN4zbu/uu/jS8peD/NfDwRY5Ckjvnfiv736H/c/HgxsLXe794+Ob+OXPXM+9P2v+9lXhj08fq5XteVuZEbrnKwkEav/x/LHTtKRYWFIs9M0d7y7x2tE9vZ26e+knkJ91ZZzzlEd89foyw/1/3RZn2BWxy3fe+Pq6uun/nPwf7dZbjzlekP/yh8bA/zV5UO7TmA47g3PfTOWEFpWFmm18WkSKIy4o2m0+Kvdll/GITc+OXJo7PyIEnQ4rFwGqQgawPX/Ux1yr4d+cIKI4TG80c7RBw/synz3RN5e0V++Y9gGaV9rUk12FKz7j+EgWwh+xyQ2bG05IaDE6xsh9EeyjyQXfUJoC9oQJrkPOv/ypag4blPX4RD7LhxZU9sZNiAYsDE2owzOqF65nKk6t7VtogcVM3a/CXMmlcxHG5Bh21AXsI3jJXMZx7ZQaPp2RzJsz2PPp8lWUWqkQ19vn3OCwp9RymMYp8ZhHB76M0mgznC0QTNCQ3YFaHVNzb9wqSbK/X6QkXntGeab0SlQimgScBogyexR/ePRuuKRKaCdYZy7IwPMzCkhEWpdHn14B6IWlMRaeRBJWBqFn6YE7aEPmsKCerkPHCwXMsAWGC0xUVTkS5wIz1/trvMxGFYuwkoccm4B3zWLCBFW5Cyz83JsUjL6vAI/sj/JQboAv/PA7cVvY3dUT8A1PZ2y77r5HWFk6gs9/86piYXjUZx0vHpPg1UU1kBZIKnVepwVfO0ZoMDC9JucmEojYmOQVBegavncfe2Xm2vk322BK0WcrOy0m7PVswzBNwqJsjMhddcAk4qL2nwp0pTtDsyTRUJkcm+7rbnq0uoV+FuW56fayNy3seYhbcM8esaQEnN6vYwWYm52/PyTWeRiXqB29ephLNlnY/ukWY0a4cWXQP1WOIb3cnDf/+DT6UFje/6D7Asa441GRHOnU9Uero6qJ3lAXldtbmtz7oxpu31Gh0UoG9II6gQkXonx/NI24JDMt100fuwn9KWobOxSispyoR6jrAJVr6zcG/s4iGyYXOxCGyyOq/xCo5sbh/q7h72hxPDOYuAmfUQuxxSYMvTfv1szlbaUlLpjL9v1mXL3GrbXTGSVa16PhofpiKWpCtGfRNSHWCb3tUKVE6ooSZyYyrBf4wvPgE4XctiE82aK/Zcf4S2v65duzJhhDxao29zSE8oqrAbb0uC7SFCcuURZzu2X30/4xSgErGPTRWxNeVe+QVbVmB738LTdfN0vDoQ82ZtzQl1nDr3EDW8DgtwXFLQYW542SdLJtwRNA6uGIK29kSQrMBIviuC5LN2FpbKih1scntPj71zGUgcq+lm9y8mAYRkHXm4fvu4mYLc5ojeB7ms79HXEFm+ctz6X7uT0mGDvPdf8m2J6Fpz4w79f0/rh2961bfvGvA5VvBRe2ZlWNI7wd0YPr8dAeH5JWT5Fj4s485iE0jf+73yomC0lBtawJhgwKIgMZSUHEwbILifBNTo8Luj3U54unI3SyEKsvHxvLRRCDDd0rzRhm5/cdacVaIluQegU542f5wUgvVGhSG6P2cPJagKgvUDHCeC2R8INw31tgEW7OJNvqWhWyGWyV4rJdcOMZwLihcAv+pqHo6quPl6Fdf5FWSky8VNl3y0fXTSi5/T86koaHZQtQbFWQzwhizE+DYDVM2Zpl+TNQVM9D3tFGjeXbm5WM4DhlKwN+XyvMySOOxCLygciDZXKRdPjvwsJmjOhvFRI4p0vbbX/OKEx2ZtYkbCPlnn0g8Bqi9/SuQyEwO7CHdR0vPwYKWajKXlcwEYt4Yy028Cg3YS+KBdZttTJvc2hy5DmoUIWb01zgn15x0UlM0360f88ryLUH+cf1UD+3ggOhGIZpH7IYyNTOxyf02s9bqTJbmjG7dlUxoauZym09RloE1ZikXp0KJ8MafioKQaL4HSmZF21OwgYMC5/d3p2oEqtLAxJb8HE6NPqK4UGoJY3u28aNYa6v86vIsc3zPFWpMHZsHE5omAFrtbUSteD+L05ujcG4QylrnKB4Bj8eccER+/5aRvUt2YsUW5xn51zJMax+Ay8tOVkLo2slCuua4dmv+UN7z7JyXdeWyupu/xOBJsEVE2j0+1cdppv2euAOr16DdDprylCbxcyN9lXePH7T6BnxwC1Avt908vyr3o7qVJeNSOLJG5Pv/Kdd1Khk23PUmFISNyZrujTXkpz/3reuez/8Q56QhRHp7Rvu22lgujtsI85W9jnIDWxj3uuxIYxv1J1fG4Is95tXhGqTE3esIxXr6b1ND4kcFwvATr64eqNgzaHxAqem0XgaYNWn+7ALZ4V/dL92oANj7RMZU396P4MnwyiHoFXQwBnlroSPpdN+luFpGIrZbP81D0zRkQt6+CjWkIsZwBx/Y0gz68VDtUdEzfgXJ+cUnrmnw3gFoTG+59Bthh3jFMijPXGgQChQ8uaVRRcZb4Wzi35CYjcPKZN04nD4ep7P/NRcwIo/O89j35HKWLTbUnRuWsdJ09MGw3vXhvqc5v4g+TtgrrGjBxBBiS4tN29wRm6Ve04OxU/OUT881c/w7D/mIrLgzLWAOncn3dbqY1QFpJS2nZyUi1Y75Rfrprd+YPdC/QX05W0lGuTjouKuoISilMa0Ncw23r0Vfxi3bzoPrKtSaGYHtFy8tZvo+TRUD08CFa8nIXuaIp8Fr2O+5anNdBTVJtZY6psG+TtD+36givgXaxlIxpzIMhltXWrX7+oatdytB3COMbfyfsfw+4vbrhc3HWJsfn7R5AfN5V49gcORHNVVLUrdsyaWL9IGzGoF5Q432vLKPBPANzmqSjjMye7tUSqga5uTdSlwSsYE/V0waDWAzBi74eyGVp9PufqDwOdFhgyT0DSSEsnZ/2hoomqO1o6pmLO3N5/GL7SNmotqgIRBtp+IU5XjJajscxH2mKOtXNd3qUHFtJ1n+SrR5VAs/YNH8JQWO8a2uxyFewYXKygvQqK7ht+F3JhXeDs3Df3J8l7HijrPzu7i5gfTRRQ/MYojf4ICwkxiwmjI+TZ4nm6WTYmz47sdHTiabAtbP8umpgEjwoum9Z5UDTmzTExXnuXPCkVs89Ml8w3eWTCBn3nJ7RPmDFdHKjAlyrW/NU+7KjpV5ZFfSzml6ehsUzAuUZKokDVuZfp0ROaMgJhK6tPcApAJUT8rLoXBDj3eg3UFhPuoq08LFMZBtwmXxE4TwdWmTptNm8Ho+2b17mSZ4qrMzlfUhLRcfHHogDal26J5nJWKMOJt+acmRIkqmt2LB8kPKL3oWMGZ8lAaxgzf0DhtYAdbWRG6kqnK84s2Em5pQnlYeGjgt9pfY6VZoRcKld+TQJbsRW/aaeyMxVU9Efb3K3E6E2oK04NldMRF8m5tDNB9O3DltsZxr/KtTmpT/7+yroWrqSuNaimQ8YV2GF4zCXVil6kMD5fQTABDRStttUCr0VAJKVJLLSKjgUCQ5AooUHES2vKSoKB1FCcRUqGEZ27QsRkFE1ohCNEEZEIIFxJIuEnM607AdlbLnB9wzllnnfXtb++19v5yM1tHBBjJVuexVGxIuG9qJIdECNrM3uVzQE5BNZ/4Zp2ScJ8oD27BJrbvSykkKgT0gIKL/5T1MrkC5zcCjOZanMUJADZhrge8bg40QaCoS/tFle7hgYQz2afXOZ1B1KRnObKG20rkRw6DT/AArJ1g8k7rUyPJvYnJk3N1rUR0KlXY20l6oETEAsT57st0nEal2Ea0S0jfQl+tNsSm+/sYkU1bJrO4hqLPvpsNr6gxH5eV11Rhp/3/IqQMnoj8M5i59CPrqyokHT3vpFxpTfHBG+wmrYqtpj/P2xNVZS7g+L+mHjJrjQtPu2gTZgcXX1Ou8JQ6/rQWivkdtN3h8AW0NXIP2Is1X8zLSxYVvCDJkMUEZHFmqW7NFHpi5qf/45fclX0cto6AyrR72y39pc5UetxH9GhaVHN97FsU2fA4hOAu2db2GdjLVlzxtMfRbJpOtU1tUO/v6/kk6aK4+sAd2semG189qf+p92SM4e5pbpHmBlN2pHaY7axWUA31MFPx+oVARs9Dc/VE1wlOpmJgrlJRluaTie/dsOtk+jNI1616rF5qjQMXzXDnObieJdCtqlz/miwrMo/mNdTM3hqCw6NJnLNOPGDEh5bOL5l8APVh1jHYJAQpifotTXEfqk2KLN8hoXdQPFo+2dqjo13Bzu6VOyY6eIgpGvuS4gSUKTqGr4BEfOlsa8GnjT3uSQy1gSl/liM1iRS1ISOxZFWbXtKBSn7ELyZIFp+BxihPdziMGZLKlHKj5He6iWJkROac5e19hDwPdT4nbY5mHbrSzYJuC5uV8yV4F2m2hrmfNaIgWozmRp/t2xOHG3SMvT8P3rQMuFH5AZQGW26/qD+OzHlzgSslqdov97ybxTbpbXWK6gwCP26w+XIdRrKtnTYwino86X/+Km4jesyFEDGXPMAQfgt3zNkpY8aT9bjalozdWEiRsHqj3HGKNh3qDX23PJ1ysLxwzDjC2VRyRLW3P7UXTqux+Z6/Wic7J0g5B2tJ48tOMhJ2KlfFNAfdzT949CLfnCMSuUjpSHadHC7F/RL71LQT6K0R502z1kD4Q4/EHdnwkGJMFEtG3iMjap7mMjI1/Oac2tvsBVjutaCgTcqbGv7ys8xQDmdNTr1Cc7xKT2WOCjDox1dBbxNFX8E7LqdXywMnvXbMNaGXhY2f3t6foDRncco76gWsPDICC0U5pswxOfzBXWvC3fynaQ5NS8r0F/kAjNIwIixaGojYQPACrw+wzgw7lsbFVAYNjMQXc9jMB9TPI3y18551Mb/Qy8bwxDMI/AYyRdBn6tdAN/0aCfq0v/0bkjBmJAHkuj/I3ejlhxOe5mw0XyqqMCcBkuEPDcdxqkVHKDLWcltpqRbyRYaBVgwaXQw6DGk81HUMxOnb7ixLmokWNH2E4RmjfrC1rQfmX3L5QbBQgUw7yjeEzz7cFkwMvJRVM9eBTiq3sZQ2b/dGiuSkSpNeCnesMTICz3a2gLxtlZ7QDgAZn/k+xkzjMV+xBYMLf+Q1dE6UkM7ZmV7taqt+4PsJZ6bFxeuo99P1ZK/NTMSFSWkvvTniaDcpFVBX6v3yRo/hnHLo1Ou5J6vrW+1XzQdU2XzXUZ9X1pZEpt+UZYyKdwjvnDKr7HNJKE4YsXc8+aKA2pX/JUK1/4P68X2CDmDCpjXdG8+wUuK0/+v0lyE9VdymA9bO2gbel5q+7KusfZGXwmipGtm5JVeXVkAny/7+g7s/O+Jo+xD9mkAg21Ub8vvN9mA9yzyKswHO89S8+9gi+5yLJjbOYe6Eyhf6L/xKXHjsVzbfefAtbWp3qfTT2Yne4E5O6ZSU0gAV37M2r+fMF+w/xbm18CLsa1Zd/OlXo5RuQb8m9IkuOEUeDI9nbLiWw0T5/1ZSYC/Fd8g/0P5fxJ44IiGifbeEv+dJ9UOfFdF4HI/mF9J9obcaceQVokbYYEVhBssyGZhRURJwXXKBwzx067cSAjt9nBsqauv6LAdu+BGeRB98G71vhZaye/2/bs2E2i1UJJgvATXAItZVop6suLjfX7e6UYEFVVG+/QyBL8GrwMg3iCUKr9uryAlw2eoVWzI8joY7RmtYbdYF0HkkkQMgMcpj+2cPXlcZV7nWe+/E72mO/aTov1BLAwQUAAIACADhozpJPtdj918AAABqAAAAGwAAAHVuaXZlcnNhbC91bml2ZXJzYWwucG5nLnhtbC2MyQmAMBAA/4I9hC1g3ai5wJhmDCbgRRSP7g3i/GYe07l7ntjp0x7XxQJHAteXRbclf0Z/sTs3jpo+gD0WJKEWv15xOIIFRRKNVkZwDSz4OIbDgmgI65aMbAxUefkCUEsBAgAAFAACAAgA+BRJSRMUSb1aBAAA4g4AAB0AAAAAAAAAAQAAAAAAAAAAAHVuaXZlcnNhbC9jb21tb25fbWVzc2FnZXMubG5nUEsBAgAAFAACAAgA+BRJSXWWdzxJBAAApA4AAC4AAAAAAAAAAQAAAAAAlQQAAHVuaXZlcnNhbC9jdXN0b21fcHJlc2V0cy8wL2NvbW1vbl9tZXNzYWdlcy5sbmdQSwECAAAUAAIACAD4FElJMEN/krsEAAAoFAAAJwAAAAAAAAABAAAAAAAqCQAAdW5pdmVyc2FsL2ZsYXNoX3B1Ymxpc2hpbmdfc2V0dGluZ3MueG1sUEsBAgAAFAACAAgA+BRJSee1Vr+3AgAAUgoAACEAAAAAAAAAAQAAAAAAKg4AAHVuaXZlcnNhbC9mbGFzaF9za2luX3NldHRpbmdzLnhtbFBLAQIAABQAAgAIAPgUSUmtt09/jQQAADkTAAAmAAAAAAAAAAEAAAAAACARAAB1bml2ZXJzYWwvaHRtbF9wdWJsaXNoaW5nX3NldHRpbmdzLnhtbFBLAQIAABQAAgAIAPgUSUlHG29mhAEAAP4FAAAfAAAAAAAAAAEAAAAAAPEVAAB1bml2ZXJzYWwvaHRtbF9za2luX3NldHRpbmdzLmpzUEsBAgAAFAACAAgA+BRJSbwPjTXVAAAAjAEAABoAAAAAAAAAAQAAAAAAshcAAHVuaXZlcnNhbC9pMThuX3ByZXNldHMueG1sUEsBAgAAFAACAAgA+BRJSVeTwXtpAAAAbAAAABwAAAAAAAAAAQAAAAAAvxgAAHVuaXZlcnNhbC9sb2NhbF9zZXR0aW5ncy54bWxQSwECAAAUAAIACABNotpEzoIJN+wCAACICAAAFAAAAAAAAAABAAAAAABiGQAAdW5pdmVyc2FsL3BsYXllci54bWxQSwECAAAUAAIACAD4FElJgNtq8BULAACNiQAAKQAAAAAAAAABAAAAAACAHAAAdW5pdmVyc2FsL3NraW5fY3VzdG9taXphdGlvbl9zZXR0aW5ncy54bWxQSwECAAAUAAIACADhozpJtow0GtNLAABhegAAFwAAAAAAAAAAAAAAAADcJwAAdW5pdmVyc2FsL3VuaXZlcnNhbC5wbmdQSwECAAAUAAIACADhozpJPtdj918AAABqAAAAGwAAAAAAAAABAAAAAADkcwAAdW5pdmVyc2FsL3VuaXZlcnNhbC5wbmcueG1sUEsFBgAAAAAMAAwApQMAAHx0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dministrator\Desktop"/>
  <p:tag name="SECTOMILLISECCONVERTED" val="1"/>
  <p:tag name="ISPRING_RESOURCE_PATHS_HASH_PRESENTER" val="d081152d79d3569be84653a6babce12f5c7e12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CAA47B9-F908-4B7A-B652-EDAD6425B08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BC2745D-231E-46ED-89F8-36673F551E1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BDBA3D-5D24-45EF-8227-F256A33BD89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03F97B0-37B8-42C0-BCC8-29892B7BBF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0ABFD4C-C50E-4F69-972F-DC4E18C823F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D452B40-D0EE-4DF6-BD0E-1897E2BD3B8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941F98A-E3D6-459A-8C36-A217F10C274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B09C5A-1650-43C8-A8E2-EF5C98EBC12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1FEEB1-2F94-4C74-B16A-45E3F53271E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4A6ABBE-1FC3-4E89-B524-33BB7AD0EBD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Trang thông tin chung"/>
  <p:tag name="GENSWF_ADVANCE_TIME" val="6.8"/>
  <p:tag name="ISPRING_SLIDE_ID" val="{F2857F08-C6F1-46F9-A207-AEC55C1500E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2.quiz"/>
  <p:tag name="ISPRING_QUIZ_FULL_PATH" val="E:\Bai giang E_Learning 2016\BAI 4 Tin 7\Bai 4 Su dung ham de tinh toan\quiz\quiz2.quiz"/>
  <p:tag name="ISPRING_QUIZ_RELATIVE_PATH" val="Bai 4 Su dung ham de tinh toan\quiz\quiz2.quiz"/>
  <p:tag name="ISPRING_SLIDE_INDENT_LEVEL" val="0"/>
  <p:tag name="ISPRING_PRESENTER_ID" val="{E77B154C-094F-47C4-A691-F073734C2302}"/>
  <p:tag name="ISPRING_PLAYER_LAYOUT_TYPE" val="Full"/>
  <p:tag name="GENSWF_SLIDE_TITLE" val="Ôn tập bài cũ"/>
  <p:tag name="GENSWF_ADVANCE_TIME" val="16.4"/>
  <p:tag name="ISPRING_SLIDE_ID" val="{08CE1D73-673A-4325-9B5E-1159B60472A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18"/>
  <p:tag name="ISPRING_SLIDE_INDENT_LEVEL" val="0"/>
  <p:tag name="ISPRING_PRESENTER_ID" val="{E77B154C-094F-47C4-A691-F073734C2302}"/>
  <p:tag name="ISPRING_PLAYER_LAYOUT_TYPE" val="Full"/>
  <p:tag name="GENSWF_SLIDE_TITLE" val="Mục tiêu bài học"/>
  <p:tag name="TIMING" val="|11.957|4.153|3.448|8"/>
  <p:tag name="ISPRING_SLIDE_ID" val="{D3AE7033-56E5-4EC7-ADA6-168CC22C010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18"/>
  <p:tag name="ISPRING_SLIDE_INDENT_LEVEL" val="0"/>
  <p:tag name="ISPRING_PRESENTER_ID" val="{E77B154C-094F-47C4-A691-F073734C2302}"/>
  <p:tag name="ISPRING_PLAYER_LAYOUT_TYPE" val="Full"/>
  <p:tag name="GENSWF_SLIDE_TITLE" val="Nội dung bài học"/>
  <p:tag name="TIMING" val="|2.271|3.514|2.899|3.49|4.387|2.48|3.668|0.454"/>
  <p:tag name="ISPRING_SLIDE_ID" val="{079CCF35-772F-4934-B3D9-1395782AFFC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3.18"/>
  <p:tag name="ISPRING_SLIDE_INDENT_LEVEL" val="0"/>
  <p:tag name="ISPRING_PRESENTER_ID" val="{E77B154C-094F-47C4-A691-F073734C2302}"/>
  <p:tag name="ISPRING_PLAYER_LAYOUT_TYPE" val="Full"/>
  <p:tag name="GENSWF_SLIDE_TITLE" val="Hàm trong chương trình bảng tính"/>
  <p:tag name="TIMING" val="|3.41|3.853|4.546|1.823|4.666|3.755|3.794|3.979|2.057|6.355|15.685"/>
  <p:tag name="ISPRING_SLIDE_ID" val="{6A515427-298E-47CD-AA25-E1A5947969A0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Cách sử dụng hàm"/>
  <p:tag name="GENSWF_ADVANCE_TIME" val="31.9"/>
  <p:tag name="TIMING" val="|2.659|9.943|1.686|3.998|2.172|2.974|1.983|3.042|3.438|0.001|0.001|0.001|0.001"/>
  <p:tag name="ISPRING_SLIDE_ID" val="{C7ADADF1-83C8-40C6-8CEE-51A5C7B34722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Hàm tính tổng"/>
  <p:tag name="GENSWF_ADVANCE_TIME" val="92.289"/>
  <p:tag name="TIMING" val="|1.882|2.888|3.546|11.054|2.874|26.381|3.463|3.832|4.71|4.656|3.783|7.587|2.088|13.544"/>
  <p:tag name="ISPRING_SLIDE_ID" val="{9355489E-CA7F-47B1-A619-FEA8E46EF00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Ví dụ hàm tính tổng"/>
  <p:tag name="GENSWF_ADVANCE_TIME" val="84"/>
  <p:tag name="TIMING" val="|1.475|1.419|4.776|14.66|1.533|1.439|20.944|2.28|13.475|3.731|8.567|1.886|7.814"/>
  <p:tag name="ISPRING_SLIDE_ID" val="{73EF5EC9-9478-4DC0-B6FC-B8C7A4987A1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Hàm tính trung bình cộng"/>
  <p:tag name="GENSWF_ADVANCE_TIME" val="33.289"/>
  <p:tag name="TIMING" val="|2.578|4.525|7.631|3.37|6.409"/>
  <p:tag name="ISPRING_SLIDE_ID" val="{41B8B1B8-6D22-497F-9D54-68E0F600CD6B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6.52"/>
  <p:tag name="ISPRING_SLIDE_INDENT_LEVEL" val="0"/>
  <p:tag name="ISPRING_PRESENTER_ID" val="{E77B154C-094F-47C4-A691-F073734C2302}"/>
  <p:tag name="ISPRING_PLAYER_LAYOUT_TYPE" val="Full"/>
  <p:tag name="GENSWF_SLIDE_TITLE" val="Ví dụ hàm tính trung bình cộng"/>
  <p:tag name="TIMING" val="|1.797|5.892|11.953|11.836|1.533|2.185|10.998|2.338|2.014|7.033|2.691"/>
  <p:tag name="ISPRING_SLIDE_ID" val="{9495D9E5-5B53-44E0-9FA1-12B7F83B18F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45"/>
  <p:tag name="ISPRING_SLIDE_INDENT_LEVEL" val="0"/>
  <p:tag name="ISPRING_PRESENTER_ID" val="{E77B154C-094F-47C4-A691-F073734C2302}"/>
  <p:tag name="ISPRING_PLAYER_LAYOUT_TYPE" val="Full"/>
  <p:tag name="GENSWF_SLIDE_TITLE" val="Hàm xác định giá trị lớn nhất"/>
  <p:tag name="TIMING" val="|2.434|4.584|4.251|3.926|5.964"/>
  <p:tag name="ISPRING_SLIDE_ID" val="{9CBA5743-DF88-436D-B105-6B2166316F4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EF3CEFA-C9BE-470B-B220-DD5E33AD6A6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Ví dụ hàm xác định giá trị lớn nhất"/>
  <p:tag name="GENSWF_ADVANCE_TIME" val="206.394"/>
  <p:tag name="TIMING" val="|4.493|1.047|29.669"/>
  <p:tag name="ISPRING_SLIDE_ID" val="{75CD795F-195A-4CE5-8926-2733071FCE2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14"/>
  <p:tag name="ISPRING_SLIDE_INDENT_LEVEL" val="0"/>
  <p:tag name="ISPRING_PRESENTER_ID" val="{E77B154C-094F-47C4-A691-F073734C2302}"/>
  <p:tag name="ISPRING_PLAYER_LAYOUT_TYPE" val="Full"/>
  <p:tag name="GENSWF_SLIDE_TITLE" val="Hàm xác định giá trị nhỏ nhất"/>
  <p:tag name="TIMING" val="|3.138|4.744|2.851|3.844|5.953"/>
  <p:tag name="ISPRING_SLIDE_ID" val="{D2B5981D-4141-4BBA-924B-E29DEC2CBC6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Ví dụ hàm xác định giá trị nhỏ nhất"/>
  <p:tag name="GENSWF_ADVANCE_TIME" val="50.5"/>
  <p:tag name="TIMING" val="|1.676|1.404|2.009|10.422|4.358|5.062|1.304|1.294|3.382"/>
  <p:tag name="ISPRING_SLIDE_ID" val="{F51798C2-8F8E-4F04-9AF4-AF94E096756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Trò chơi đoán từ khóa"/>
  <p:tag name="GENSWF_ADVANCE_TIME" val="218.699"/>
  <p:tag name="TIMING" val="|7.416|3.317|2.66|14.024|18.14|2.201|4.91|12.905|0.994|3.494|21.876|1.034|4.561|22.016|1.094|4.246|14.36|1.345|5.319|34.602|0.964|12.685|8.099|1.511"/>
  <p:tag name="ISPRING_SLIDE_ID" val="{D37F9998-93BE-471A-A322-A494132ED143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Tóm tắt nội dung bài học"/>
  <p:tag name="GENSWF_ADVANCE_TIME" val="32.644"/>
  <p:tag name="TIMING" val="|3.092|2.513|2.337|3.072|3.154|5.118|2.639|3.668|3.908"/>
  <p:tag name="ISPRING_SLIDE_ID" val="{0CFECDDF-5C60-4E58-AB02-C330BDAA2C8A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CUSTOM_TIMING_USED" val="1"/>
  <p:tag name="ISPRING_RESOURCE_QUIZ" val="quiz1.quiz"/>
  <p:tag name="ISPRING_QUIZ_FULL_PATH" val="E:\Bai giang E_Learning 2016\BAI 4 Tin 7\Bai 4 Su dung ham de tinh toan\quiz\quiz1.quiz"/>
  <p:tag name="ISPRING_QUIZ_RELATIVE_PATH" val="Bai 4 Su dung ham de tinh toan\quiz\quiz1.quiz"/>
  <p:tag name="ISPRING_SLIDE_INDENT_LEVEL" val="0"/>
  <p:tag name="ISPRING_PRESENTER_ID" val="{E77B154C-094F-47C4-A691-F073734C2302}"/>
  <p:tag name="ISPRING_PLAYER_LAYOUT_TYPE" val="Full"/>
  <p:tag name="GENSWF_SLIDE_TITLE" val="Bài tập củng cố"/>
  <p:tag name="GENSWF_ADVANCE_TIME" val="5"/>
  <p:tag name="ISPRING_SLIDE_ID" val="{919DA3DB-4952-47F3-B941-34ACABA3DB71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77B154C-094F-47C4-A691-F073734C2302}"/>
  <p:tag name="ISPRING_PLAYER_LAYOUT_TYPE" val="Full"/>
  <p:tag name="GENSWF_SLIDE_TITLE" val="Chào kết thúc bài học"/>
  <p:tag name="GENSWF_ADVANCE_TIME" val="22"/>
  <p:tag name="TIMING" val="|2.137"/>
  <p:tag name="ISPRING_SLIDE_ID" val="{2A48F53B-0168-45BE-A70F-FDBBE96E2CE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066C843-D184-46A9-9B73-B1D37C32D02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17A57CA-A9FC-407B-BE88-171ABA040C1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26E7EF-D2EB-4B83-86F7-C9FA8C97F13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BE268C-D89E-47C3-BB19-31837A828B0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7285D46-30E6-43AE-9A9F-8B8430EBDBE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061DBD-AB00-495A-99F9-D5FFAA575D1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1003</Words>
  <Application>Microsoft Office PowerPoint</Application>
  <PresentationFormat>On-screen Show (4:3)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 Su dung ham de tinh toan</dc:title>
  <dc:creator>Microsoft</dc:creator>
  <cp:lastModifiedBy>Microsoft</cp:lastModifiedBy>
  <cp:revision>224</cp:revision>
  <dcterms:created xsi:type="dcterms:W3CDTF">2016-09-27T11:30:38Z</dcterms:created>
  <dcterms:modified xsi:type="dcterms:W3CDTF">2017-05-11T13:00:38Z</dcterms:modified>
</cp:coreProperties>
</file>